
<file path=[Content_Types].xml><?xml version="1.0" encoding="utf-8"?>
<Types xmlns="http://schemas.openxmlformats.org/package/2006/content-types">
  <Override PartName="/ppt/slideLayouts/slideLayout8.xml" ContentType="application/vnd.openxmlformats-officedocument.presentationml.slideLayout+xml"/>
  <Override PartName="/ppt/notesSlides/notesSlide2.xml" ContentType="application/vnd.openxmlformats-officedocument.presentationml.notesSlide+xml"/>
  <Override PartName="/ppt/theme/theme2.xml" ContentType="application/vnd.openxmlformats-officedocument.theme+xml"/>
  <Override PartName="/ppt/slides/slide2.xml" ContentType="application/vnd.openxmlformats-officedocument.presentationml.slide+xml"/>
  <Override PartName="/docProps/app.xml" ContentType="application/vnd.openxmlformats-officedocument.extended-properties+xml"/>
  <Override PartName="/ppt/slides/slide11.xml" ContentType="application/vnd.openxmlformats-officedocument.presentationml.slide+xml"/>
  <Override PartName="/ppt/slideLayouts/slideLayout3.xml" ContentType="application/vnd.openxmlformats-officedocument.presentationml.slideLayout+xml"/>
  <Override PartName="/ppt/slideLayouts/slideLayout5.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17.xml" ContentType="application/vnd.openxmlformats-officedocument.presentationml.slideLayout+xml"/>
  <Override PartName="/ppt/notesSlides/notesSlide3.xml" ContentType="application/vnd.openxmlformats-officedocument.presentationml.notesSlide+xml"/>
  <Override PartName="/ppt/notesMasters/notesMaster1.xml" ContentType="application/vnd.openxmlformats-officedocument.presentationml.notesMaster+xml"/>
  <Override PartName="/ppt/slides/slide1.xml" ContentType="application/vnd.openxmlformats-officedocument.presentationml.slide+xml"/>
  <Override PartName="/ppt/tableStyles.xml" ContentType="application/vnd.openxmlformats-officedocument.presentationml.tableStyles+xml"/>
  <Default Extension="xml" ContentType="application/xml"/>
  <Override PartName="/ppt/slides/slide7.xml" ContentType="application/vnd.openxmlformats-officedocument.presentationml.slide+xml"/>
  <Override PartName="/ppt/viewProps.xml" ContentType="application/vnd.openxmlformats-officedocument.presentationml.viewProps+xml"/>
  <Override PartName="/ppt/slideMasters/slideMaster1.xml" ContentType="application/vnd.openxmlformats-officedocument.presentationml.slideMaster+xml"/>
  <Override PartName="/ppt/notesSlides/notesSlide4.xml" ContentType="application/vnd.openxmlformats-officedocument.presentationml.notesSlide+xml"/>
  <Override PartName="/ppt/slides/slide13.xml" ContentType="application/vnd.openxmlformats-officedocument.presentationml.slide+xml"/>
  <Override PartName="/ppt/slides/slide14.xml" ContentType="application/vnd.openxmlformats-officedocument.presentationml.slide+xml"/>
  <Override PartName="/ppt/slideLayouts/slideLayout18.xml" ContentType="application/vnd.openxmlformats-officedocument.presentationml.slideLayout+xml"/>
  <Override PartName="/ppt/notesSlides/notesSlide6.xml" ContentType="application/vnd.openxmlformats-officedocument.presentationml.notesSlide+xml"/>
  <Override PartName="/ppt/slideLayouts/slideLayout4.xml" ContentType="application/vnd.openxmlformats-officedocument.presentationml.slideLayout+xml"/>
  <Override PartName="/ppt/notesSlides/notesSlide5.xml" ContentType="application/vnd.openxmlformats-officedocument.presentationml.notesSlide+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1.xml" ContentType="application/vnd.openxmlformats-officedocument.presentationml.slideLayout+xml"/>
  <Override PartName="/ppt/notesSlides/notesSlide1.xml" ContentType="application/vnd.openxmlformats-officedocument.presentationml.notesSlide+xml"/>
  <Override PartName="/ppt/theme/theme1.xml" ContentType="application/vnd.openxmlformats-officedocument.theme+xml"/>
  <Override PartName="/ppt/slideLayouts/slideLayout6.xml" ContentType="application/vnd.openxmlformats-officedocument.presentationml.slideLayout+xml"/>
  <Override PartName="/ppt/presentation.xml" ContentType="application/vnd.openxmlformats-officedocument.presentationml.presentation.main+xml"/>
  <Override PartName="/ppt/slides/slide5.xml" ContentType="application/vnd.openxmlformats-officedocument.presentationml.slide+xml"/>
  <Override PartName="/ppt/slideLayouts/slideLayout14.xml" ContentType="application/vnd.openxmlformats-officedocument.presentationml.slideLayout+xml"/>
  <Override PartName="/ppt/slides/slide10.xml" ContentType="application/vnd.openxmlformats-officedocument.presentationml.slide+xml"/>
  <Override PartName="/ppt/slideLayouts/slideLayout7.xml" ContentType="application/vnd.openxmlformats-officedocument.presentationml.slideLayout+xml"/>
  <Override PartName="/ppt/presProps.xml" ContentType="application/vnd.openxmlformats-officedocument.presentationml.presProps+xml"/>
  <Default Extension="jpeg" ContentType="image/jpeg"/>
  <Default Extension="png" ContentType="image/png"/>
  <Override PartName="/ppt/slides/slide3.xml" ContentType="application/vnd.openxmlformats-officedocument.presentationml.slide+xml"/>
  <Override PartName="/ppt/slides/slide4.xml" ContentType="application/vnd.openxmlformats-officedocument.presentationml.slide+xml"/>
  <Override PartName="/ppt/slideLayouts/slideLayout11.xml" ContentType="application/vnd.openxmlformats-officedocument.presentationml.slideLayout+xml"/>
  <Override PartName="/docProps/core.xml" ContentType="application/vnd.openxmlformats-package.core-properties+xml"/>
  <Override PartName="/ppt/slideLayouts/slideLayout16.xml" ContentType="application/vnd.openxmlformats-officedocument.presentationml.slideLayout+xml"/>
  <Override PartName="/ppt/slideLayouts/slideLayout13.xml" ContentType="application/vnd.openxmlformats-officedocument.presentationml.slideLayout+xml"/>
  <Override PartName="/ppt/slides/slide8.xml" ContentType="application/vnd.openxmlformats-officedocument.presentationml.slide+xml"/>
  <Default Extension="bin" ContentType="application/vnd.openxmlformats-officedocument.presentationml.printerSettings"/>
  <Override PartName="/ppt/slideLayouts/slideLayout15.xml" ContentType="application/vnd.openxmlformats-officedocument.presentationml.slideLayout+xml"/>
  <Default Extension="rels" ContentType="application/vnd.openxmlformats-package.relationships+xml"/>
  <Override PartName="/ppt/slides/slide9.xml" ContentType="application/vnd.openxmlformats-officedocument.presentationml.slide+xml"/>
  <Override PartName="/ppt/slideLayouts/slideLayout19.xml" ContentType="application/vnd.openxmlformats-officedocument.presentationml.slideLayout+xml"/>
  <Override PartName="/ppt/slides/slide6.xml" ContentType="application/vnd.openxmlformats-officedocument.presentationml.slide+xml"/>
  <Default Extension="gif" ContentType="image/gif"/>
  <Override PartName="/ppt/slideLayouts/slideLayout12.xml" ContentType="application/vnd.openxmlformats-officedocument.presentationml.slideLayout+xml"/>
  <Override PartName="/ppt/slides/slide12.xml" ContentType="application/vnd.openxmlformats-officedocument.presentationml.slide+xml"/>
</Types>
</file>

<file path=_rels/.rels><?xml version="1.0" encoding="UTF-8" standalone="yes"?>
<Relationships xmlns="http://schemas.openxmlformats.org/package/2006/relationships"><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853" r:id="rId1"/>
  </p:sldMasterIdLst>
  <p:notesMasterIdLst>
    <p:notesMasterId r:id="rId16"/>
  </p:notesMasterIdLst>
  <p:sldIdLst>
    <p:sldId id="256" r:id="rId2"/>
    <p:sldId id="269" r:id="rId3"/>
    <p:sldId id="257" r:id="rId4"/>
    <p:sldId id="266" r:id="rId5"/>
    <p:sldId id="265" r:id="rId6"/>
    <p:sldId id="258" r:id="rId7"/>
    <p:sldId id="264" r:id="rId8"/>
    <p:sldId id="259" r:id="rId9"/>
    <p:sldId id="268" r:id="rId10"/>
    <p:sldId id="260" r:id="rId11"/>
    <p:sldId id="261" r:id="rId12"/>
    <p:sldId id="262" r:id="rId13"/>
    <p:sldId id="263" r:id="rId14"/>
    <p:sldId id="267" r:id="rId1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p:restoredLeft sz="15620"/>
    <p:restoredTop sz="94660"/>
  </p:normalViewPr>
  <p:slideViewPr>
    <p:cSldViewPr snapToGrid="0" snapToObjects="1">
      <p:cViewPr varScale="1">
        <p:scale>
          <a:sx n="94" d="100"/>
          <a:sy n="94" d="100"/>
        </p:scale>
        <p:origin x="-104" y="-19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4" Type="http://schemas.openxmlformats.org/officeDocument/2006/relationships/slide" Target="slides/slide13.xml"/><Relationship Id="rId20" Type="http://schemas.openxmlformats.org/officeDocument/2006/relationships/theme" Target="theme/theme1.xml"/><Relationship Id="rId4" Type="http://schemas.openxmlformats.org/officeDocument/2006/relationships/slide" Target="slides/slide3.xml"/><Relationship Id="rId21" Type="http://schemas.openxmlformats.org/officeDocument/2006/relationships/tableStyles" Target="tableStyles.xml"/><Relationship Id="rId7" Type="http://schemas.openxmlformats.org/officeDocument/2006/relationships/slide" Target="slides/slide6.xml"/><Relationship Id="rId11" Type="http://schemas.openxmlformats.org/officeDocument/2006/relationships/slide" Target="slides/slide10.xml"/><Relationship Id="rId1" Type="http://schemas.openxmlformats.org/officeDocument/2006/relationships/slideMaster" Target="slideMasters/slideMaster1.xml"/><Relationship Id="rId6" Type="http://schemas.openxmlformats.org/officeDocument/2006/relationships/slide" Target="slides/slide5.xml"/><Relationship Id="rId16" Type="http://schemas.openxmlformats.org/officeDocument/2006/relationships/notesMaster" Target="notesMasters/notesMaster1.xml"/><Relationship Id="rId8" Type="http://schemas.openxmlformats.org/officeDocument/2006/relationships/slide" Target="slides/slide7.xml"/><Relationship Id="rId13" Type="http://schemas.openxmlformats.org/officeDocument/2006/relationships/slide" Target="slides/slide12.xml"/><Relationship Id="rId10" Type="http://schemas.openxmlformats.org/officeDocument/2006/relationships/slide" Target="slides/slide9.xml"/><Relationship Id="rId5" Type="http://schemas.openxmlformats.org/officeDocument/2006/relationships/slide" Target="slides/slide4.xml"/><Relationship Id="rId15" Type="http://schemas.openxmlformats.org/officeDocument/2006/relationships/slide" Target="slides/slide14.xml"/><Relationship Id="rId12" Type="http://schemas.openxmlformats.org/officeDocument/2006/relationships/slide" Target="slides/slide11.xml"/><Relationship Id="rId17" Type="http://schemas.openxmlformats.org/officeDocument/2006/relationships/printerSettings" Target="printerSettings/printerSettings1.bin"/><Relationship Id="rId19" Type="http://schemas.openxmlformats.org/officeDocument/2006/relationships/viewProps" Target="viewProps.xml"/><Relationship Id="rId2" Type="http://schemas.openxmlformats.org/officeDocument/2006/relationships/slide" Target="slides/slide1.xml"/><Relationship Id="rId9" Type="http://schemas.openxmlformats.org/officeDocument/2006/relationships/slide" Target="slides/slide8.xml"/><Relationship Id="rId3" Type="http://schemas.openxmlformats.org/officeDocument/2006/relationships/slide" Target="slides/slide2.xml"/><Relationship Id="rId1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EFE43D4-E3F0-6A40-BA21-795D0B1ED123}" type="datetimeFigureOut">
              <a:rPr lang="en-US" smtClean="0"/>
              <a:pPr/>
              <a:t>6/10/10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07DBDA8-9774-1B42-A58D-707EFCB9ACB9}"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http://www.thelivingmoon.com/01library/05research/02top/20ship/SpanishGalleons/Galleons01.html</a:t>
            </a:r>
          </a:p>
          <a:p>
            <a:endParaRPr lang="en-US" dirty="0"/>
          </a:p>
        </p:txBody>
      </p:sp>
      <p:sp>
        <p:nvSpPr>
          <p:cNvPr id="4" name="Slide Number Placeholder 3"/>
          <p:cNvSpPr>
            <a:spLocks noGrp="1"/>
          </p:cNvSpPr>
          <p:nvPr>
            <p:ph type="sldNum" sz="quarter" idx="10"/>
          </p:nvPr>
        </p:nvSpPr>
        <p:spPr/>
        <p:txBody>
          <a:bodyPr/>
          <a:lstStyle/>
          <a:p>
            <a:fld id="{E07DBDA8-9774-1B42-A58D-707EFCB9ACB9}" type="slidenum">
              <a:rPr lang="en-US" smtClean="0"/>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AutoNum type="arabicPeriod"/>
            </a:pPr>
            <a:r>
              <a:rPr lang="en-US" dirty="0" smtClean="0"/>
              <a:t>Image</a:t>
            </a:r>
            <a:r>
              <a:rPr lang="en-US" baseline="0" dirty="0" smtClean="0"/>
              <a:t> from Social Studies School Services “Age of Exploration” </a:t>
            </a:r>
            <a:r>
              <a:rPr lang="en-US" baseline="0" dirty="0" err="1" smtClean="0"/>
              <a:t>Powerpoint</a:t>
            </a:r>
            <a:endParaRPr lang="en-US" dirty="0" smtClean="0"/>
          </a:p>
          <a:p>
            <a:pPr marL="228600" indent="-228600">
              <a:buAutoNum type="arabicPeriod"/>
            </a:pPr>
            <a:r>
              <a:rPr lang="en-US" dirty="0" smtClean="0"/>
              <a:t>http://</a:t>
            </a:r>
            <a:r>
              <a:rPr lang="en-US" dirty="0" err="1" smtClean="0"/>
              <a:t>www.solarnavigator.net/images/compass_pocket.jpg</a:t>
            </a:r>
            <a:endParaRPr lang="en-US" dirty="0" smtClean="0"/>
          </a:p>
          <a:p>
            <a:pPr marL="228600" indent="-228600">
              <a:buAutoNum type="arabicPeriod"/>
            </a:pPr>
            <a:r>
              <a:rPr lang="en-US" dirty="0" smtClean="0"/>
              <a:t>http://www.stanleylondon.com/sextnt-8.jpg</a:t>
            </a:r>
          </a:p>
          <a:p>
            <a:pPr marL="228600" indent="-228600">
              <a:buAutoNum type="arabicPeriod"/>
            </a:pPr>
            <a:endParaRPr lang="en-US" dirty="0" smtClean="0"/>
          </a:p>
          <a:p>
            <a:pPr marL="228600" indent="-228600">
              <a:buAutoNum type="arabicPeriod"/>
            </a:pPr>
            <a:endParaRPr lang="en-US" dirty="0" smtClean="0"/>
          </a:p>
          <a:p>
            <a:pPr marL="228600" indent="-228600">
              <a:buAutoNum type="arabicPeriod"/>
            </a:pPr>
            <a:endParaRPr lang="en-US" dirty="0" smtClean="0"/>
          </a:p>
          <a:p>
            <a:endParaRPr lang="en-US" dirty="0"/>
          </a:p>
        </p:txBody>
      </p:sp>
      <p:sp>
        <p:nvSpPr>
          <p:cNvPr id="4" name="Slide Number Placeholder 3"/>
          <p:cNvSpPr>
            <a:spLocks noGrp="1"/>
          </p:cNvSpPr>
          <p:nvPr>
            <p:ph type="sldNum" sz="quarter" idx="10"/>
          </p:nvPr>
        </p:nvSpPr>
        <p:spPr/>
        <p:txBody>
          <a:bodyPr/>
          <a:lstStyle/>
          <a:p>
            <a:fld id="{E07DBDA8-9774-1B42-A58D-707EFCB9ACB9}" type="slidenum">
              <a:rPr lang="en-US" smtClean="0"/>
              <a:pPr/>
              <a:t>3</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Website for information on Viking </a:t>
            </a:r>
            <a:r>
              <a:rPr lang="en-US" dirty="0" err="1" smtClean="0"/>
              <a:t>Longships</a:t>
            </a:r>
            <a:r>
              <a:rPr lang="en-US" baseline="0" dirty="0" smtClean="0"/>
              <a:t> - http://</a:t>
            </a:r>
            <a:r>
              <a:rPr lang="en-US" baseline="0" dirty="0" err="1" smtClean="0"/>
              <a:t>en.wikipedia.org/wiki/Longship</a:t>
            </a:r>
            <a:endParaRPr lang="en-US" baseline="0" dirty="0" smtClean="0"/>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E07DBDA8-9774-1B42-A58D-707EFCB9ACB9}" type="slidenum">
              <a:rPr lang="en-US" smtClean="0"/>
              <a:pPr/>
              <a:t>4</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These</a:t>
            </a:r>
            <a:r>
              <a:rPr lang="en-US" baseline="0" dirty="0" smtClean="0"/>
              <a:t> ships are built with a technique called carvel planking.  </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E07DBDA8-9774-1B42-A58D-707EFCB9ACB9}" type="slidenum">
              <a:rPr lang="en-US" smtClean="0"/>
              <a:pPr/>
              <a:t>5</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smtClean="0"/>
          </a:p>
          <a:p>
            <a:r>
              <a:rPr lang="en-US" baseline="0" dirty="0" smtClean="0"/>
              <a:t>Caravel – from Wikimedia commons</a:t>
            </a:r>
          </a:p>
          <a:p>
            <a:r>
              <a:rPr lang="en-US" baseline="0" dirty="0" smtClean="0"/>
              <a:t>Carracks - </a:t>
            </a:r>
            <a:endParaRPr lang="en-US" dirty="0"/>
          </a:p>
        </p:txBody>
      </p:sp>
      <p:sp>
        <p:nvSpPr>
          <p:cNvPr id="4" name="Slide Number Placeholder 3"/>
          <p:cNvSpPr>
            <a:spLocks noGrp="1"/>
          </p:cNvSpPr>
          <p:nvPr>
            <p:ph type="sldNum" sz="quarter" idx="10"/>
          </p:nvPr>
        </p:nvSpPr>
        <p:spPr/>
        <p:txBody>
          <a:bodyPr/>
          <a:lstStyle/>
          <a:p>
            <a:fld id="{E07DBDA8-9774-1B42-A58D-707EFCB9ACB9}" type="slidenum">
              <a:rPr lang="en-US" smtClean="0"/>
              <a:pPr/>
              <a:t>6</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http://</a:t>
            </a:r>
            <a:r>
              <a:rPr lang="en-US" dirty="0" err="1" smtClean="0"/>
              <a:t>bell.lib.umn.edu/map/PORTO/porto.html</a:t>
            </a:r>
            <a:r>
              <a:rPr lang="en-US" dirty="0" smtClean="0"/>
              <a:t> – extra info about</a:t>
            </a:r>
            <a:r>
              <a:rPr lang="en-US" baseline="0" dirty="0" smtClean="0"/>
              <a:t> </a:t>
            </a:r>
            <a:r>
              <a:rPr lang="en-US" baseline="0" dirty="0" err="1" smtClean="0"/>
              <a:t>Portolan</a:t>
            </a:r>
            <a:r>
              <a:rPr lang="en-US" baseline="0" dirty="0" smtClean="0"/>
              <a:t> maps</a:t>
            </a:r>
            <a:endParaRPr lang="en-US" dirty="0" smtClean="0"/>
          </a:p>
          <a:p>
            <a:endParaRPr lang="en-US" dirty="0"/>
          </a:p>
        </p:txBody>
      </p:sp>
      <p:sp>
        <p:nvSpPr>
          <p:cNvPr id="4" name="Slide Number Placeholder 3"/>
          <p:cNvSpPr>
            <a:spLocks noGrp="1"/>
          </p:cNvSpPr>
          <p:nvPr>
            <p:ph type="sldNum" sz="quarter" idx="10"/>
          </p:nvPr>
        </p:nvSpPr>
        <p:spPr/>
        <p:txBody>
          <a:bodyPr/>
          <a:lstStyle/>
          <a:p>
            <a:fld id="{E07DBDA8-9774-1B42-A58D-707EFCB9ACB9}" type="slidenum">
              <a:rPr lang="en-US" smtClean="0"/>
              <a:pPr/>
              <a:t>7</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bg>
      <p:bgRef idx="1003">
        <a:schemeClr val="bg2"/>
      </p:bgRef>
    </p:bg>
    <p:spTree>
      <p:nvGrpSpPr>
        <p:cNvPr id="1" name=""/>
        <p:cNvGrpSpPr/>
        <p:nvPr/>
      </p:nvGrpSpPr>
      <p:grpSpPr>
        <a:xfrm>
          <a:off x="0" y="0"/>
          <a:ext cx="0" cy="0"/>
          <a:chOff x="0" y="0"/>
          <a:chExt cx="0" cy="0"/>
        </a:xfrm>
      </p:grpSpPr>
      <p:sp>
        <p:nvSpPr>
          <p:cNvPr id="2" name="Title 1"/>
          <p:cNvSpPr>
            <a:spLocks noGrp="1"/>
          </p:cNvSpPr>
          <p:nvPr>
            <p:ph type="ctrTitle"/>
          </p:nvPr>
        </p:nvSpPr>
        <p:spPr>
          <a:xfrm>
            <a:off x="2209800" y="3124200"/>
            <a:ext cx="6477000" cy="1914144"/>
          </a:xfrm>
        </p:spPr>
        <p:txBody>
          <a:bodyPr vert="horz" lIns="45720" tIns="0" rIns="45720" bIns="0" rtlCol="0" anchor="b" anchorCtr="0">
            <a:noAutofit/>
          </a:bodyPr>
          <a:lstStyle>
            <a:lvl1pPr algn="l" defTabSz="914400" rtl="0" eaLnBrk="1" latinLnBrk="0" hangingPunct="1">
              <a:lnSpc>
                <a:spcPts val="5000"/>
              </a:lnSpc>
              <a:spcBef>
                <a:spcPct val="0"/>
              </a:spcBef>
              <a:buNone/>
              <a:defRPr sz="4600" kern="1200">
                <a:solidFill>
                  <a:schemeClr val="tx1"/>
                </a:solidFill>
                <a:latin typeface="+mj-lt"/>
                <a:ea typeface="+mj-ea"/>
                <a:cs typeface="+mj-cs"/>
              </a:defRPr>
            </a:lvl1pPr>
          </a:lstStyle>
          <a:p>
            <a:r>
              <a:rPr lang="en-US" smtClean="0"/>
              <a:t>Click to edit Master title style</a:t>
            </a:r>
            <a:endParaRPr/>
          </a:p>
        </p:txBody>
      </p:sp>
      <p:sp>
        <p:nvSpPr>
          <p:cNvPr id="3" name="Subtitle 2"/>
          <p:cNvSpPr>
            <a:spLocks noGrp="1"/>
          </p:cNvSpPr>
          <p:nvPr>
            <p:ph type="subTitle" idx="1"/>
          </p:nvPr>
        </p:nvSpPr>
        <p:spPr>
          <a:xfrm>
            <a:off x="2209800" y="5056632"/>
            <a:ext cx="6477000" cy="1174088"/>
          </a:xfrm>
        </p:spPr>
        <p:txBody>
          <a:bodyPr vert="horz" lIns="91440" tIns="0" rIns="45720" bIns="0" rtlCol="0">
            <a:normAutofit/>
          </a:bodyPr>
          <a:lstStyle>
            <a:lvl1pPr marL="0" indent="0" algn="l" defTabSz="914400" rtl="0" eaLnBrk="1" latinLnBrk="0" hangingPunct="1">
              <a:lnSpc>
                <a:spcPts val="2600"/>
              </a:lnSpc>
              <a:spcBef>
                <a:spcPts val="0"/>
              </a:spcBef>
              <a:buSzPct val="90000"/>
              <a:buFontTx/>
              <a:buNone/>
              <a:defRPr sz="2200" kern="1200">
                <a:solidFill>
                  <a:schemeClr val="tx1"/>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4" name="Date Placeholder 3"/>
          <p:cNvSpPr>
            <a:spLocks noGrp="1"/>
          </p:cNvSpPr>
          <p:nvPr>
            <p:ph type="dt" sz="half" idx="10"/>
          </p:nvPr>
        </p:nvSpPr>
        <p:spPr>
          <a:xfrm>
            <a:off x="457200" y="6300216"/>
            <a:ext cx="1984248" cy="274320"/>
          </a:xfrm>
        </p:spPr>
        <p:txBody>
          <a:bodyPr vert="horz" lIns="91440" tIns="45720" rIns="91440" bIns="45720" rtlCol="0" anchor="ctr"/>
          <a:lstStyle>
            <a:lvl1pPr marL="0" algn="l" defTabSz="914400" rtl="0" eaLnBrk="1" latinLnBrk="0" hangingPunct="1">
              <a:defRPr sz="1100" kern="1200">
                <a:solidFill>
                  <a:schemeClr val="tx1"/>
                </a:solidFill>
                <a:latin typeface="Rockwell" pitchFamily="18" charset="0"/>
                <a:ea typeface="+mn-ea"/>
                <a:cs typeface="+mn-cs"/>
              </a:defRPr>
            </a:lvl1pPr>
          </a:lstStyle>
          <a:p>
            <a:fld id="{812ED55A-084C-F648-8589-4B759E2DA247}" type="datetimeFigureOut">
              <a:rPr lang="en-US" smtClean="0"/>
              <a:pPr/>
              <a:t>6/10/10</a:t>
            </a:fld>
            <a:endParaRPr lang="en-US"/>
          </a:p>
        </p:txBody>
      </p:sp>
      <p:sp>
        <p:nvSpPr>
          <p:cNvPr id="5" name="Footer Placeholder 4"/>
          <p:cNvSpPr>
            <a:spLocks noGrp="1"/>
          </p:cNvSpPr>
          <p:nvPr>
            <p:ph type="ftr" sz="quarter" idx="11"/>
          </p:nvPr>
        </p:nvSpPr>
        <p:spPr>
          <a:xfrm>
            <a:off x="3959352" y="6300216"/>
            <a:ext cx="3813048" cy="274320"/>
          </a:xfrm>
        </p:spPr>
        <p:txBody>
          <a:bodyPr vert="horz" lIns="91440" tIns="45720" rIns="91440" bIns="45720" rtlCol="0" anchor="ctr"/>
          <a:lstStyle>
            <a:lvl1pPr marL="0" algn="l" defTabSz="914400" rtl="0" eaLnBrk="1" latinLnBrk="0" hangingPunct="1">
              <a:defRPr sz="1100" kern="1200">
                <a:solidFill>
                  <a:schemeClr val="tx1"/>
                </a:solidFill>
                <a:latin typeface="Rockwell" pitchFamily="18" charset="0"/>
                <a:ea typeface="+mn-ea"/>
                <a:cs typeface="+mn-cs"/>
              </a:defRPr>
            </a:lvl1pPr>
          </a:lstStyle>
          <a:p>
            <a:endParaRPr lang="en-US"/>
          </a:p>
        </p:txBody>
      </p:sp>
      <p:sp>
        <p:nvSpPr>
          <p:cNvPr id="6" name="Slide Number Placeholder 5"/>
          <p:cNvSpPr>
            <a:spLocks noGrp="1"/>
          </p:cNvSpPr>
          <p:nvPr>
            <p:ph type="sldNum" sz="quarter" idx="12"/>
          </p:nvPr>
        </p:nvSpPr>
        <p:spPr>
          <a:xfrm>
            <a:off x="8275320" y="6300216"/>
            <a:ext cx="685800" cy="274320"/>
          </a:xfrm>
        </p:spPr>
        <p:txBody>
          <a:bodyPr vert="horz" lIns="91440" tIns="45720" rIns="91440" bIns="45720" rtlCol="0" anchor="ctr"/>
          <a:lstStyle>
            <a:lvl1pPr marL="0" algn="r" defTabSz="914400" rtl="0" eaLnBrk="1" latinLnBrk="0" hangingPunct="1">
              <a:defRPr sz="1100" kern="1200">
                <a:solidFill>
                  <a:schemeClr val="tx1"/>
                </a:solidFill>
                <a:latin typeface="Rockwell" pitchFamily="18" charset="0"/>
                <a:ea typeface="+mn-ea"/>
                <a:cs typeface="+mn-cs"/>
              </a:defRPr>
            </a:lvl1pPr>
          </a:lstStyle>
          <a:p>
            <a:fld id="{6F42FDE4-A7DD-41A7-A0A6-9B649FB43336}" type="slidenum">
              <a:rPr kumimoji="0" lang="en-US" smtClean="0"/>
              <a:pPr/>
              <a:t>‹#›</a:t>
            </a:fld>
            <a:endParaRPr kumimoji="0" lang="en-US" sz="1400" dirty="0">
              <a:solidFill>
                <a:srgbClr val="FFFFFF"/>
              </a:solidFill>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3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5" name="Date Placeholder 4"/>
          <p:cNvSpPr>
            <a:spLocks noGrp="1"/>
          </p:cNvSpPr>
          <p:nvPr>
            <p:ph type="dt" sz="half" idx="10"/>
          </p:nvPr>
        </p:nvSpPr>
        <p:spPr/>
        <p:txBody>
          <a:bodyPr/>
          <a:lstStyle/>
          <a:p>
            <a:fld id="{812ED55A-084C-F648-8589-4B759E2DA247}" type="datetimeFigureOut">
              <a:rPr lang="en-US" smtClean="0"/>
              <a:pPr/>
              <a:t>6/10/10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32BC761-CC79-DC45-91F1-BDC628D7819A}" type="slidenum">
              <a:rPr lang="en-US" smtClean="0"/>
              <a:pPr/>
              <a:t>‹#›</a:t>
            </a:fld>
            <a:endParaRPr lang="en-US"/>
          </a:p>
        </p:txBody>
      </p:sp>
      <p:sp>
        <p:nvSpPr>
          <p:cNvPr id="11" name="Content Placeholder 2"/>
          <p:cNvSpPr>
            <a:spLocks noGrp="1"/>
          </p:cNvSpPr>
          <p:nvPr>
            <p:ph sz="half" idx="14"/>
          </p:nvPr>
        </p:nvSpPr>
        <p:spPr>
          <a:xfrm>
            <a:off x="4645152" y="1735138"/>
            <a:ext cx="3566160" cy="1920240"/>
          </a:xfrm>
        </p:spPr>
        <p:txBody>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12" name="Content Placeholder 2"/>
          <p:cNvSpPr>
            <a:spLocks noGrp="1"/>
          </p:cNvSpPr>
          <p:nvPr>
            <p:ph sz="half" idx="15"/>
          </p:nvPr>
        </p:nvSpPr>
        <p:spPr>
          <a:xfrm>
            <a:off x="4645152" y="3870960"/>
            <a:ext cx="3566160" cy="1920240"/>
          </a:xfrm>
        </p:spPr>
        <p:txBody>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10" name="Content Placeholder 2"/>
          <p:cNvSpPr>
            <a:spLocks noGrp="1"/>
          </p:cNvSpPr>
          <p:nvPr>
            <p:ph sz="half" idx="1"/>
          </p:nvPr>
        </p:nvSpPr>
        <p:spPr>
          <a:xfrm>
            <a:off x="914400" y="1735139"/>
            <a:ext cx="3566160" cy="4056062"/>
          </a:xfrm>
        </p:spPr>
        <p:txBody>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4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914400" y="1735138"/>
            <a:ext cx="3566160" cy="1920240"/>
          </a:xfrm>
        </p:spPr>
        <p:txBody>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4"/>
          <p:cNvSpPr>
            <a:spLocks noGrp="1"/>
          </p:cNvSpPr>
          <p:nvPr>
            <p:ph type="dt" sz="half" idx="10"/>
          </p:nvPr>
        </p:nvSpPr>
        <p:spPr/>
        <p:txBody>
          <a:bodyPr/>
          <a:lstStyle/>
          <a:p>
            <a:fld id="{812ED55A-084C-F648-8589-4B759E2DA247}" type="datetimeFigureOut">
              <a:rPr lang="en-US" smtClean="0"/>
              <a:pPr/>
              <a:t>6/10/10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32BC761-CC79-DC45-91F1-BDC628D7819A}" type="slidenum">
              <a:rPr lang="en-US" smtClean="0"/>
              <a:pPr/>
              <a:t>‹#›</a:t>
            </a:fld>
            <a:endParaRPr lang="en-US"/>
          </a:p>
        </p:txBody>
      </p:sp>
      <p:sp>
        <p:nvSpPr>
          <p:cNvPr id="8" name="Content Placeholder 2"/>
          <p:cNvSpPr>
            <a:spLocks noGrp="1"/>
          </p:cNvSpPr>
          <p:nvPr>
            <p:ph sz="half" idx="13"/>
          </p:nvPr>
        </p:nvSpPr>
        <p:spPr>
          <a:xfrm>
            <a:off x="914400" y="3870960"/>
            <a:ext cx="3566160" cy="1920240"/>
          </a:xfrm>
        </p:spPr>
        <p:txBody>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11" name="Content Placeholder 2"/>
          <p:cNvSpPr>
            <a:spLocks noGrp="1"/>
          </p:cNvSpPr>
          <p:nvPr>
            <p:ph sz="half" idx="14"/>
          </p:nvPr>
        </p:nvSpPr>
        <p:spPr>
          <a:xfrm>
            <a:off x="4645152" y="1735138"/>
            <a:ext cx="3566160" cy="1920240"/>
          </a:xfrm>
        </p:spPr>
        <p:txBody>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12" name="Content Placeholder 2"/>
          <p:cNvSpPr>
            <a:spLocks noGrp="1"/>
          </p:cNvSpPr>
          <p:nvPr>
            <p:ph sz="half" idx="15"/>
          </p:nvPr>
        </p:nvSpPr>
        <p:spPr>
          <a:xfrm>
            <a:off x="4645152" y="3870960"/>
            <a:ext cx="3566160" cy="1920240"/>
          </a:xfrm>
        </p:spPr>
        <p:txBody>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812ED55A-084C-F648-8589-4B759E2DA247}" type="datetimeFigureOut">
              <a:rPr lang="en-US" smtClean="0"/>
              <a:pPr/>
              <a:t>6/10/10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32BC761-CC79-DC45-91F1-BDC628D7819A}" type="slidenum">
              <a:rPr lang="en-US" smtClean="0"/>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12ED55A-084C-F648-8589-4B759E2DA247}" type="datetimeFigureOut">
              <a:rPr lang="en-US" smtClean="0"/>
              <a:pPr/>
              <a:t>6/10/10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32BC761-CC79-DC45-91F1-BDC628D7819A}" type="slidenum">
              <a:rPr lang="en-US" smtClean="0"/>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1690048"/>
            <a:ext cx="3563938" cy="1162050"/>
          </a:xfrm>
        </p:spPr>
        <p:txBody>
          <a:bodyPr tIns="0" bIns="0" anchor="b"/>
          <a:lstStyle>
            <a:lvl1pPr algn="l">
              <a:lnSpc>
                <a:spcPts val="4600"/>
              </a:lnSpc>
              <a:defRPr sz="4200" b="1"/>
            </a:lvl1pPr>
          </a:lstStyle>
          <a:p>
            <a:r>
              <a:rPr lang="en-US" smtClean="0"/>
              <a:t>Click to edit Master title style</a:t>
            </a:r>
            <a:endParaRPr/>
          </a:p>
        </p:txBody>
      </p:sp>
      <p:sp>
        <p:nvSpPr>
          <p:cNvPr id="3" name="Content Placeholder 2"/>
          <p:cNvSpPr>
            <a:spLocks noGrp="1"/>
          </p:cNvSpPr>
          <p:nvPr>
            <p:ph idx="1"/>
          </p:nvPr>
        </p:nvSpPr>
        <p:spPr>
          <a:xfrm>
            <a:off x="4667250" y="368490"/>
            <a:ext cx="3566160" cy="5627498"/>
          </a:xfrm>
        </p:spPr>
        <p:txBody>
          <a:bodyPr/>
          <a:lstStyle>
            <a:lvl1pPr>
              <a:defRPr sz="2200"/>
            </a:lvl1pPr>
            <a:lvl2pPr>
              <a:defRPr sz="20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Text Placeholder 3"/>
          <p:cNvSpPr>
            <a:spLocks noGrp="1"/>
          </p:cNvSpPr>
          <p:nvPr>
            <p:ph type="body" sz="half" idx="2"/>
          </p:nvPr>
        </p:nvSpPr>
        <p:spPr>
          <a:xfrm>
            <a:off x="914398" y="2866030"/>
            <a:ext cx="3563938" cy="2163171"/>
          </a:xfrm>
        </p:spPr>
        <p:txBody>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12ED55A-084C-F648-8589-4B759E2DA247}" type="datetimeFigureOut">
              <a:rPr lang="en-US" smtClean="0"/>
              <a:pPr/>
              <a:t>6/10/10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32BC761-CC79-DC45-91F1-BDC628D7819A}" type="slidenum">
              <a:rPr lang="en-US" smtClean="0"/>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17546" y="1524000"/>
            <a:ext cx="3566160" cy="1162050"/>
          </a:xfrm>
        </p:spPr>
        <p:txBody>
          <a:bodyPr tIns="0" bIns="0" anchor="b"/>
          <a:lstStyle>
            <a:lvl1pPr algn="l">
              <a:lnSpc>
                <a:spcPts val="4600"/>
              </a:lnSpc>
              <a:defRPr sz="4200" b="1"/>
            </a:lvl1pPr>
          </a:lstStyle>
          <a:p>
            <a:r>
              <a:rPr lang="en-US" smtClean="0"/>
              <a:t>Click to edit Master title style</a:t>
            </a:r>
            <a:endParaRPr/>
          </a:p>
        </p:txBody>
      </p:sp>
      <p:sp>
        <p:nvSpPr>
          <p:cNvPr id="4" name="Text Placeholder 3"/>
          <p:cNvSpPr>
            <a:spLocks noGrp="1"/>
          </p:cNvSpPr>
          <p:nvPr>
            <p:ph type="body" sz="half" idx="2"/>
          </p:nvPr>
        </p:nvSpPr>
        <p:spPr>
          <a:xfrm>
            <a:off x="5017544" y="2699982"/>
            <a:ext cx="3566160" cy="2163171"/>
          </a:xfrm>
        </p:spPr>
        <p:txBody>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12ED55A-084C-F648-8589-4B759E2DA247}" type="datetimeFigureOut">
              <a:rPr lang="en-US" smtClean="0"/>
              <a:pPr/>
              <a:t>6/10/10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32BC761-CC79-DC45-91F1-BDC628D7819A}" type="slidenum">
              <a:rPr lang="en-US" smtClean="0"/>
              <a:pPr/>
              <a:t>‹#›</a:t>
            </a:fld>
            <a:endParaRPr lang="en-US"/>
          </a:p>
        </p:txBody>
      </p:sp>
      <p:grpSp>
        <p:nvGrpSpPr>
          <p:cNvPr id="3" name="Group 7"/>
          <p:cNvGrpSpPr/>
          <p:nvPr/>
        </p:nvGrpSpPr>
        <p:grpSpPr>
          <a:xfrm rot="21421631">
            <a:off x="629028" y="505650"/>
            <a:ext cx="3850925" cy="5516274"/>
            <a:chOff x="1524000" y="381000"/>
            <a:chExt cx="3657600" cy="4737978"/>
          </a:xfrm>
        </p:grpSpPr>
        <p:sp>
          <p:nvSpPr>
            <p:cNvPr id="10" name="Rectangle 9"/>
            <p:cNvSpPr/>
            <p:nvPr userDrawn="1"/>
          </p:nvSpPr>
          <p:spPr>
            <a:xfrm>
              <a:off x="1524000" y="381000"/>
              <a:ext cx="3657600" cy="47244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1" name="Rectangle 10"/>
            <p:cNvSpPr/>
            <p:nvPr userDrawn="1"/>
          </p:nvSpPr>
          <p:spPr>
            <a:xfrm>
              <a:off x="1524000" y="381000"/>
              <a:ext cx="3657600" cy="4737978"/>
            </a:xfrm>
            <a:prstGeom prst="rect">
              <a:avLst/>
            </a:prstGeom>
            <a:gradFill flip="none" rotWithShape="1">
              <a:gsLst>
                <a:gs pos="0">
                  <a:schemeClr val="bg1">
                    <a:lumMod val="85000"/>
                  </a:schemeClr>
                </a:gs>
                <a:gs pos="15000">
                  <a:schemeClr val="bg1">
                    <a:alpha val="75000"/>
                  </a:schemeClr>
                </a:gs>
                <a:gs pos="100000">
                  <a:schemeClr val="bg1"/>
                </a:gs>
                <a:gs pos="100000">
                  <a:schemeClr val="bg1"/>
                </a:gs>
              </a:gsLst>
              <a:path path="rect">
                <a:fillToRect r="100000" b="100000"/>
              </a:path>
              <a:tileRect l="-100000" t="-100000"/>
            </a:gradFill>
            <a:ln>
              <a:noFill/>
            </a:ln>
            <a:effectLst>
              <a:innerShdw blurRad="190500" dist="88900" dir="13500000">
                <a:schemeClr val="bg1">
                  <a:lumMod val="65000"/>
                  <a:alpha val="2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12" name="Picture Placeholder 9"/>
          <p:cNvSpPr>
            <a:spLocks noGrp="1"/>
          </p:cNvSpPr>
          <p:nvPr>
            <p:ph type="pic" sz="quarter" idx="14"/>
          </p:nvPr>
        </p:nvSpPr>
        <p:spPr>
          <a:xfrm rot="21421631">
            <a:off x="808793" y="667560"/>
            <a:ext cx="3468664" cy="5124723"/>
          </a:xfrm>
          <a:solidFill>
            <a:schemeClr val="bg1">
              <a:lumMod val="85000"/>
            </a:schemeClr>
          </a:solidFill>
        </p:spPr>
        <p:txBody>
          <a:bodyPr/>
          <a:lstStyle>
            <a:lvl1pPr>
              <a:buNone/>
              <a:defRPr/>
            </a:lvl1pPr>
          </a:lstStyle>
          <a:p>
            <a:r>
              <a:rPr lang="en-US" smtClean="0"/>
              <a:t>Click icon to add picture</a:t>
            </a:r>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2 Pictures with Caption">
    <p:spTree>
      <p:nvGrpSpPr>
        <p:cNvPr id="1" name=""/>
        <p:cNvGrpSpPr/>
        <p:nvPr/>
      </p:nvGrpSpPr>
      <p:grpSpPr>
        <a:xfrm>
          <a:off x="0" y="0"/>
          <a:ext cx="0" cy="0"/>
          <a:chOff x="0" y="0"/>
          <a:chExt cx="0" cy="0"/>
        </a:xfrm>
      </p:grpSpPr>
      <p:grpSp>
        <p:nvGrpSpPr>
          <p:cNvPr id="3" name="Group 13"/>
          <p:cNvGrpSpPr/>
          <p:nvPr/>
        </p:nvGrpSpPr>
        <p:grpSpPr>
          <a:xfrm rot="21214351">
            <a:off x="313409" y="3520798"/>
            <a:ext cx="4088024" cy="3026020"/>
            <a:chOff x="1524000" y="381000"/>
            <a:chExt cx="3657600" cy="4737978"/>
          </a:xfrm>
        </p:grpSpPr>
        <p:sp>
          <p:nvSpPr>
            <p:cNvPr id="15" name="Rectangle 14"/>
            <p:cNvSpPr/>
            <p:nvPr userDrawn="1"/>
          </p:nvSpPr>
          <p:spPr>
            <a:xfrm>
              <a:off x="1524000" y="381000"/>
              <a:ext cx="3657600" cy="47244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6" name="Rectangle 15"/>
            <p:cNvSpPr/>
            <p:nvPr userDrawn="1"/>
          </p:nvSpPr>
          <p:spPr>
            <a:xfrm>
              <a:off x="1524000" y="381000"/>
              <a:ext cx="3657600" cy="4737978"/>
            </a:xfrm>
            <a:prstGeom prst="rect">
              <a:avLst/>
            </a:prstGeom>
            <a:gradFill flip="none" rotWithShape="1">
              <a:gsLst>
                <a:gs pos="0">
                  <a:schemeClr val="bg1">
                    <a:lumMod val="85000"/>
                  </a:schemeClr>
                </a:gs>
                <a:gs pos="15000">
                  <a:schemeClr val="bg1">
                    <a:alpha val="75000"/>
                  </a:schemeClr>
                </a:gs>
                <a:gs pos="100000">
                  <a:schemeClr val="bg1"/>
                </a:gs>
                <a:gs pos="100000">
                  <a:schemeClr val="bg1"/>
                </a:gs>
              </a:gsLst>
              <a:path path="rect">
                <a:fillToRect r="100000" b="100000"/>
              </a:path>
              <a:tileRect l="-100000" t="-100000"/>
            </a:gradFill>
            <a:ln>
              <a:noFill/>
            </a:ln>
            <a:effectLst>
              <a:innerShdw blurRad="190500" dist="88900" dir="13500000">
                <a:schemeClr val="bg1">
                  <a:lumMod val="65000"/>
                  <a:alpha val="2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17" name="Picture Placeholder 9"/>
          <p:cNvSpPr>
            <a:spLocks noGrp="1"/>
          </p:cNvSpPr>
          <p:nvPr>
            <p:ph type="pic" sz="quarter" idx="16"/>
          </p:nvPr>
        </p:nvSpPr>
        <p:spPr>
          <a:xfrm rot="21214351">
            <a:off x="491057" y="3682579"/>
            <a:ext cx="3704109" cy="2697083"/>
          </a:xfrm>
          <a:solidFill>
            <a:schemeClr val="bg1">
              <a:lumMod val="85000"/>
            </a:schemeClr>
          </a:solidFill>
        </p:spPr>
        <p:txBody>
          <a:bodyPr/>
          <a:lstStyle>
            <a:lvl1pPr>
              <a:buNone/>
              <a:defRPr/>
            </a:lvl1pPr>
          </a:lstStyle>
          <a:p>
            <a:r>
              <a:rPr lang="en-US" smtClean="0"/>
              <a:t>Click icon to add picture</a:t>
            </a:r>
            <a:endParaRPr/>
          </a:p>
        </p:txBody>
      </p:sp>
      <p:grpSp>
        <p:nvGrpSpPr>
          <p:cNvPr id="8" name="Group 9"/>
          <p:cNvGrpSpPr/>
          <p:nvPr/>
        </p:nvGrpSpPr>
        <p:grpSpPr>
          <a:xfrm rot="232774">
            <a:off x="169481" y="241256"/>
            <a:ext cx="4088024" cy="3026020"/>
            <a:chOff x="1524000" y="381000"/>
            <a:chExt cx="3657600" cy="4737978"/>
          </a:xfrm>
        </p:grpSpPr>
        <p:sp>
          <p:nvSpPr>
            <p:cNvPr id="11" name="Rectangle 10"/>
            <p:cNvSpPr/>
            <p:nvPr userDrawn="1"/>
          </p:nvSpPr>
          <p:spPr>
            <a:xfrm>
              <a:off x="1524000" y="381000"/>
              <a:ext cx="3657600" cy="47244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Rectangle 11"/>
            <p:cNvSpPr/>
            <p:nvPr userDrawn="1"/>
          </p:nvSpPr>
          <p:spPr>
            <a:xfrm>
              <a:off x="1524000" y="381000"/>
              <a:ext cx="3657600" cy="4737978"/>
            </a:xfrm>
            <a:prstGeom prst="rect">
              <a:avLst/>
            </a:prstGeom>
            <a:gradFill flip="none" rotWithShape="1">
              <a:gsLst>
                <a:gs pos="0">
                  <a:schemeClr val="bg1">
                    <a:lumMod val="85000"/>
                  </a:schemeClr>
                </a:gs>
                <a:gs pos="15000">
                  <a:schemeClr val="bg1">
                    <a:alpha val="75000"/>
                  </a:schemeClr>
                </a:gs>
                <a:gs pos="100000">
                  <a:schemeClr val="bg1"/>
                </a:gs>
                <a:gs pos="100000">
                  <a:schemeClr val="bg1"/>
                </a:gs>
              </a:gsLst>
              <a:path path="rect">
                <a:fillToRect r="100000" b="100000"/>
              </a:path>
              <a:tileRect l="-100000" t="-100000"/>
            </a:gradFill>
            <a:ln>
              <a:noFill/>
            </a:ln>
            <a:effectLst>
              <a:innerShdw blurRad="190500" dist="88900" dir="13500000">
                <a:schemeClr val="bg1">
                  <a:lumMod val="65000"/>
                  <a:alpha val="2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13" name="Picture Placeholder 9"/>
          <p:cNvSpPr>
            <a:spLocks noGrp="1"/>
          </p:cNvSpPr>
          <p:nvPr>
            <p:ph type="pic" sz="quarter" idx="15"/>
          </p:nvPr>
        </p:nvSpPr>
        <p:spPr>
          <a:xfrm rot="232774">
            <a:off x="347129" y="403037"/>
            <a:ext cx="3704109" cy="2697083"/>
          </a:xfrm>
          <a:solidFill>
            <a:schemeClr val="bg1">
              <a:lumMod val="85000"/>
            </a:schemeClr>
          </a:solidFill>
        </p:spPr>
        <p:txBody>
          <a:bodyPr/>
          <a:lstStyle>
            <a:lvl1pPr>
              <a:buNone/>
              <a:defRPr/>
            </a:lvl1pPr>
          </a:lstStyle>
          <a:p>
            <a:r>
              <a:rPr lang="en-US" smtClean="0"/>
              <a:t>Click icon to add picture</a:t>
            </a:r>
            <a:endParaRPr/>
          </a:p>
        </p:txBody>
      </p:sp>
      <p:sp>
        <p:nvSpPr>
          <p:cNvPr id="2" name="Title 1"/>
          <p:cNvSpPr>
            <a:spLocks noGrp="1"/>
          </p:cNvSpPr>
          <p:nvPr>
            <p:ph type="title"/>
          </p:nvPr>
        </p:nvSpPr>
        <p:spPr>
          <a:xfrm>
            <a:off x="5013434" y="1524000"/>
            <a:ext cx="3566160" cy="1162050"/>
          </a:xfrm>
        </p:spPr>
        <p:txBody>
          <a:bodyPr tIns="0" bIns="0" anchor="b"/>
          <a:lstStyle>
            <a:lvl1pPr algn="l">
              <a:lnSpc>
                <a:spcPts val="4600"/>
              </a:lnSpc>
              <a:defRPr sz="4200" b="1"/>
            </a:lvl1pPr>
          </a:lstStyle>
          <a:p>
            <a:r>
              <a:rPr lang="en-US" smtClean="0"/>
              <a:t>Click to edit Master title style</a:t>
            </a:r>
            <a:endParaRPr/>
          </a:p>
        </p:txBody>
      </p:sp>
      <p:sp>
        <p:nvSpPr>
          <p:cNvPr id="4" name="Text Placeholder 3"/>
          <p:cNvSpPr>
            <a:spLocks noGrp="1"/>
          </p:cNvSpPr>
          <p:nvPr>
            <p:ph type="body" sz="half" idx="2"/>
          </p:nvPr>
        </p:nvSpPr>
        <p:spPr>
          <a:xfrm>
            <a:off x="5013432" y="2699982"/>
            <a:ext cx="3566160" cy="2163171"/>
          </a:xfrm>
        </p:spPr>
        <p:txBody>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12ED55A-084C-F648-8589-4B759E2DA247}" type="datetimeFigureOut">
              <a:rPr lang="en-US" smtClean="0"/>
              <a:pPr/>
              <a:t>6/10/10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32BC761-CC79-DC45-91F1-BDC628D7819A}" type="slidenum">
              <a:rPr lang="en-US" smtClean="0"/>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Picture above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3762374"/>
            <a:ext cx="7315200" cy="1162050"/>
          </a:xfrm>
        </p:spPr>
        <p:txBody>
          <a:bodyPr tIns="0" bIns="0" anchor="b"/>
          <a:lstStyle>
            <a:lvl1pPr algn="l">
              <a:lnSpc>
                <a:spcPts val="4600"/>
              </a:lnSpc>
              <a:defRPr sz="3600" b="1"/>
            </a:lvl1pPr>
          </a:lstStyle>
          <a:p>
            <a:r>
              <a:rPr lang="en-US" smtClean="0"/>
              <a:t>Click to edit Master title style</a:t>
            </a:r>
            <a:endParaRPr/>
          </a:p>
        </p:txBody>
      </p:sp>
      <p:grpSp>
        <p:nvGrpSpPr>
          <p:cNvPr id="3" name="Group 8"/>
          <p:cNvGrpSpPr/>
          <p:nvPr/>
        </p:nvGrpSpPr>
        <p:grpSpPr>
          <a:xfrm rot="232774">
            <a:off x="2059282" y="379100"/>
            <a:ext cx="5031327" cy="3443312"/>
            <a:chOff x="1524000" y="381000"/>
            <a:chExt cx="3657600" cy="4737978"/>
          </a:xfrm>
        </p:grpSpPr>
        <p:sp>
          <p:nvSpPr>
            <p:cNvPr id="10" name="Rectangle 9"/>
            <p:cNvSpPr/>
            <p:nvPr userDrawn="1"/>
          </p:nvSpPr>
          <p:spPr>
            <a:xfrm>
              <a:off x="1524000" y="381000"/>
              <a:ext cx="3657600" cy="47244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1" name="Rectangle 10"/>
            <p:cNvSpPr/>
            <p:nvPr userDrawn="1"/>
          </p:nvSpPr>
          <p:spPr>
            <a:xfrm>
              <a:off x="1524000" y="381000"/>
              <a:ext cx="3657600" cy="4737978"/>
            </a:xfrm>
            <a:prstGeom prst="rect">
              <a:avLst/>
            </a:prstGeom>
            <a:gradFill flip="none" rotWithShape="1">
              <a:gsLst>
                <a:gs pos="0">
                  <a:schemeClr val="bg1">
                    <a:lumMod val="85000"/>
                  </a:schemeClr>
                </a:gs>
                <a:gs pos="15000">
                  <a:schemeClr val="bg1">
                    <a:alpha val="75000"/>
                  </a:schemeClr>
                </a:gs>
                <a:gs pos="100000">
                  <a:schemeClr val="bg1"/>
                </a:gs>
                <a:gs pos="100000">
                  <a:schemeClr val="bg1"/>
                </a:gs>
              </a:gsLst>
              <a:path path="rect">
                <a:fillToRect r="100000" b="100000"/>
              </a:path>
              <a:tileRect l="-100000" t="-100000"/>
            </a:gradFill>
            <a:ln>
              <a:noFill/>
            </a:ln>
            <a:effectLst>
              <a:innerShdw blurRad="190500" dist="88900" dir="13500000">
                <a:schemeClr val="bg1">
                  <a:lumMod val="65000"/>
                  <a:alpha val="2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4" name="Text Placeholder 3"/>
          <p:cNvSpPr>
            <a:spLocks noGrp="1"/>
          </p:cNvSpPr>
          <p:nvPr>
            <p:ph type="body" sz="half" idx="2"/>
          </p:nvPr>
        </p:nvSpPr>
        <p:spPr>
          <a:xfrm>
            <a:off x="914400" y="4928736"/>
            <a:ext cx="7315200" cy="987970"/>
          </a:xfrm>
        </p:spPr>
        <p:txBody>
          <a:bodyPr/>
          <a:lstStyle>
            <a:lvl1pPr marL="0" indent="0">
              <a:spcBef>
                <a:spcPct val="0"/>
              </a:spcBef>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12ED55A-084C-F648-8589-4B759E2DA247}" type="datetimeFigureOut">
              <a:rPr lang="en-US" smtClean="0"/>
              <a:pPr/>
              <a:t>6/10/10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32BC761-CC79-DC45-91F1-BDC628D7819A}" type="slidenum">
              <a:rPr lang="en-US" smtClean="0"/>
              <a:pPr/>
              <a:t>‹#›</a:t>
            </a:fld>
            <a:endParaRPr lang="en-US"/>
          </a:p>
        </p:txBody>
      </p:sp>
      <p:sp>
        <p:nvSpPr>
          <p:cNvPr id="12" name="Picture Placeholder 9"/>
          <p:cNvSpPr>
            <a:spLocks noGrp="1"/>
          </p:cNvSpPr>
          <p:nvPr>
            <p:ph type="pic" sz="quarter" idx="15"/>
          </p:nvPr>
        </p:nvSpPr>
        <p:spPr>
          <a:xfrm rot="232774">
            <a:off x="2248157" y="564564"/>
            <a:ext cx="4653577" cy="3072384"/>
          </a:xfrm>
          <a:solidFill>
            <a:schemeClr val="bg1">
              <a:lumMod val="85000"/>
            </a:schemeClr>
          </a:solidFill>
        </p:spPr>
        <p:txBody>
          <a:bodyPr/>
          <a:lstStyle>
            <a:lvl1pPr>
              <a:buNone/>
              <a:defRPr/>
            </a:lvl1pPr>
          </a:lstStyle>
          <a:p>
            <a:r>
              <a:rPr lang="en-US" smtClean="0"/>
              <a:t>Click icon to add picture</a:t>
            </a:r>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2 Pictures above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3762374"/>
            <a:ext cx="7315200" cy="1162050"/>
          </a:xfrm>
        </p:spPr>
        <p:txBody>
          <a:bodyPr tIns="0" bIns="0" anchor="b"/>
          <a:lstStyle>
            <a:lvl1pPr algn="l">
              <a:lnSpc>
                <a:spcPts val="4600"/>
              </a:lnSpc>
              <a:defRPr sz="3600" b="1"/>
            </a:lvl1pPr>
          </a:lstStyle>
          <a:p>
            <a:r>
              <a:rPr lang="en-US" smtClean="0"/>
              <a:t>Click to edit Master title style</a:t>
            </a:r>
            <a:endParaRPr/>
          </a:p>
        </p:txBody>
      </p:sp>
      <p:grpSp>
        <p:nvGrpSpPr>
          <p:cNvPr id="3" name="Group 13"/>
          <p:cNvGrpSpPr/>
          <p:nvPr/>
        </p:nvGrpSpPr>
        <p:grpSpPr>
          <a:xfrm rot="21420000">
            <a:off x="113687" y="116368"/>
            <a:ext cx="3969060" cy="3705360"/>
            <a:chOff x="1524000" y="381000"/>
            <a:chExt cx="3657600" cy="4737978"/>
          </a:xfrm>
        </p:grpSpPr>
        <p:sp>
          <p:nvSpPr>
            <p:cNvPr id="15" name="Rectangle 14"/>
            <p:cNvSpPr/>
            <p:nvPr userDrawn="1"/>
          </p:nvSpPr>
          <p:spPr>
            <a:xfrm>
              <a:off x="1524000" y="381000"/>
              <a:ext cx="3657600" cy="47244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6" name="Rectangle 15"/>
            <p:cNvSpPr/>
            <p:nvPr userDrawn="1"/>
          </p:nvSpPr>
          <p:spPr>
            <a:xfrm>
              <a:off x="1524000" y="381000"/>
              <a:ext cx="3657600" cy="4737978"/>
            </a:xfrm>
            <a:prstGeom prst="rect">
              <a:avLst/>
            </a:prstGeom>
            <a:gradFill flip="none" rotWithShape="1">
              <a:gsLst>
                <a:gs pos="0">
                  <a:schemeClr val="bg1">
                    <a:lumMod val="85000"/>
                  </a:schemeClr>
                </a:gs>
                <a:gs pos="15000">
                  <a:schemeClr val="bg1">
                    <a:alpha val="75000"/>
                  </a:schemeClr>
                </a:gs>
                <a:gs pos="100000">
                  <a:schemeClr val="bg1"/>
                </a:gs>
                <a:gs pos="100000">
                  <a:schemeClr val="bg1"/>
                </a:gs>
              </a:gsLst>
              <a:path path="rect">
                <a:fillToRect r="100000" b="100000"/>
              </a:path>
              <a:tileRect l="-100000" t="-100000"/>
            </a:gradFill>
            <a:ln>
              <a:noFill/>
            </a:ln>
            <a:effectLst>
              <a:innerShdw blurRad="190500" dist="88900" dir="13500000">
                <a:schemeClr val="bg1">
                  <a:lumMod val="65000"/>
                  <a:alpha val="2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17" name="Picture Placeholder 9"/>
          <p:cNvSpPr>
            <a:spLocks noGrp="1"/>
          </p:cNvSpPr>
          <p:nvPr>
            <p:ph type="pic" sz="quarter" idx="17"/>
          </p:nvPr>
        </p:nvSpPr>
        <p:spPr>
          <a:xfrm rot="21420000">
            <a:off x="299151" y="304998"/>
            <a:ext cx="3598455" cy="3334235"/>
          </a:xfrm>
          <a:solidFill>
            <a:schemeClr val="bg1">
              <a:lumMod val="85000"/>
            </a:schemeClr>
          </a:solidFill>
        </p:spPr>
        <p:txBody>
          <a:bodyPr/>
          <a:lstStyle>
            <a:lvl1pPr>
              <a:buNone/>
              <a:defRPr/>
            </a:lvl1pPr>
          </a:lstStyle>
          <a:p>
            <a:r>
              <a:rPr lang="en-US" smtClean="0"/>
              <a:t>Click icon to add picture</a:t>
            </a:r>
            <a:endParaRPr/>
          </a:p>
        </p:txBody>
      </p:sp>
      <p:grpSp>
        <p:nvGrpSpPr>
          <p:cNvPr id="8" name="Group 9"/>
          <p:cNvGrpSpPr/>
          <p:nvPr/>
        </p:nvGrpSpPr>
        <p:grpSpPr>
          <a:xfrm rot="360000">
            <a:off x="4165479" y="323141"/>
            <a:ext cx="4792693" cy="3443312"/>
            <a:chOff x="1524000" y="381000"/>
            <a:chExt cx="3657600" cy="4737978"/>
          </a:xfrm>
        </p:grpSpPr>
        <p:sp>
          <p:nvSpPr>
            <p:cNvPr id="11" name="Rectangle 10"/>
            <p:cNvSpPr/>
            <p:nvPr userDrawn="1"/>
          </p:nvSpPr>
          <p:spPr>
            <a:xfrm>
              <a:off x="1524000" y="381000"/>
              <a:ext cx="3657600" cy="47244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Rectangle 11"/>
            <p:cNvSpPr/>
            <p:nvPr userDrawn="1"/>
          </p:nvSpPr>
          <p:spPr>
            <a:xfrm>
              <a:off x="1524000" y="381000"/>
              <a:ext cx="3657600" cy="4737978"/>
            </a:xfrm>
            <a:prstGeom prst="rect">
              <a:avLst/>
            </a:prstGeom>
            <a:gradFill flip="none" rotWithShape="1">
              <a:gsLst>
                <a:gs pos="0">
                  <a:schemeClr val="bg1">
                    <a:lumMod val="85000"/>
                  </a:schemeClr>
                </a:gs>
                <a:gs pos="15000">
                  <a:schemeClr val="bg1">
                    <a:alpha val="75000"/>
                  </a:schemeClr>
                </a:gs>
                <a:gs pos="100000">
                  <a:schemeClr val="bg1"/>
                </a:gs>
                <a:gs pos="100000">
                  <a:schemeClr val="bg1"/>
                </a:gs>
              </a:gsLst>
              <a:path path="rect">
                <a:fillToRect r="100000" b="100000"/>
              </a:path>
              <a:tileRect l="-100000" t="-100000"/>
            </a:gradFill>
            <a:ln>
              <a:noFill/>
            </a:ln>
            <a:effectLst>
              <a:innerShdw blurRad="190500" dist="88900" dir="13500000">
                <a:schemeClr val="bg1">
                  <a:lumMod val="65000"/>
                  <a:alpha val="2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13" name="Picture Placeholder 9"/>
          <p:cNvSpPr>
            <a:spLocks noGrp="1"/>
          </p:cNvSpPr>
          <p:nvPr>
            <p:ph type="pic" sz="quarter" idx="16"/>
          </p:nvPr>
        </p:nvSpPr>
        <p:spPr>
          <a:xfrm rot="360000">
            <a:off x="4336486" y="507668"/>
            <a:ext cx="4432860" cy="3072384"/>
          </a:xfrm>
          <a:solidFill>
            <a:schemeClr val="bg1">
              <a:lumMod val="85000"/>
            </a:schemeClr>
          </a:solidFill>
        </p:spPr>
        <p:txBody>
          <a:bodyPr/>
          <a:lstStyle>
            <a:lvl1pPr>
              <a:buNone/>
              <a:defRPr/>
            </a:lvl1pPr>
          </a:lstStyle>
          <a:p>
            <a:r>
              <a:rPr lang="en-US" smtClean="0"/>
              <a:t>Click icon to add picture</a:t>
            </a:r>
            <a:endParaRPr/>
          </a:p>
        </p:txBody>
      </p:sp>
      <p:sp>
        <p:nvSpPr>
          <p:cNvPr id="4" name="Text Placeholder 3"/>
          <p:cNvSpPr>
            <a:spLocks noGrp="1"/>
          </p:cNvSpPr>
          <p:nvPr>
            <p:ph type="body" sz="half" idx="2"/>
          </p:nvPr>
        </p:nvSpPr>
        <p:spPr>
          <a:xfrm>
            <a:off x="914400" y="4926106"/>
            <a:ext cx="7315200" cy="990600"/>
          </a:xfrm>
        </p:spPr>
        <p:txBody>
          <a:bodyPr/>
          <a:lstStyle>
            <a:lvl1pPr marL="0" indent="0">
              <a:spcBef>
                <a:spcPct val="0"/>
              </a:spcBef>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12ED55A-084C-F648-8589-4B759E2DA247}" type="datetimeFigureOut">
              <a:rPr lang="en-US" smtClean="0"/>
              <a:pPr/>
              <a:t>6/10/10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32BC761-CC79-DC45-91F1-BDC628D7819A}" type="slidenum">
              <a:rPr lang="en-US" smtClean="0"/>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812ED55A-084C-F648-8589-4B759E2DA247}" type="datetimeFigureOut">
              <a:rPr lang="en-US" smtClean="0"/>
              <a:pPr/>
              <a:t>6/10/10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32BC761-CC79-DC45-91F1-BDC628D7819A}"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812ED55A-084C-F648-8589-4B759E2DA247}" type="datetimeFigureOut">
              <a:rPr lang="en-US" smtClean="0"/>
              <a:pPr/>
              <a:t>6/10/10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32BC761-CC79-DC45-91F1-BDC628D7819A}"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551682" y="450851"/>
            <a:ext cx="846083" cy="5357812"/>
          </a:xfrm>
        </p:spPr>
        <p:txBody>
          <a:bodyPr vert="eaVert" anchor="t" anchorCtr="0"/>
          <a:lstStyle/>
          <a:p>
            <a:r>
              <a:rPr lang="en-US" smtClean="0"/>
              <a:t>Click to edit Master title style</a:t>
            </a:r>
            <a:endParaRPr/>
          </a:p>
        </p:txBody>
      </p:sp>
      <p:sp>
        <p:nvSpPr>
          <p:cNvPr id="3" name="Vertical Text Placeholder 2"/>
          <p:cNvSpPr>
            <a:spLocks noGrp="1"/>
          </p:cNvSpPr>
          <p:nvPr>
            <p:ph type="body" orient="vert" idx="1"/>
          </p:nvPr>
        </p:nvSpPr>
        <p:spPr>
          <a:xfrm>
            <a:off x="914400" y="450851"/>
            <a:ext cx="5943600" cy="53578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812ED55A-084C-F648-8589-4B759E2DA247}" type="datetimeFigureOut">
              <a:rPr lang="en-US" smtClean="0"/>
              <a:pPr/>
              <a:t>6/10/10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32BC761-CC79-DC45-91F1-BDC628D7819A}"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Title Slide with Watermark">
    <p:bg>
      <p:bgRef idx="1003">
        <a:schemeClr val="bg2"/>
      </p:bgRef>
    </p:bg>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a:xfrm>
            <a:off x="1122215" y="3200400"/>
            <a:ext cx="8021782" cy="2209800"/>
          </a:xfrm>
        </p:spPr>
        <p:txBody>
          <a:bodyPr wrap="none" lIns="0" tIns="0" rIns="0" bIns="0" anchor="ctr" anchorCtr="0">
            <a:noAutofit/>
          </a:bodyPr>
          <a:lstStyle>
            <a:lvl1pPr marL="0" indent="0" algn="r">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1pPr>
            <a:lvl2pPr marL="0" indent="0" algn="r">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2pPr>
            <a:lvl3pPr marL="0" indent="0" algn="r">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3pPr>
            <a:lvl4pPr marL="0" indent="0" algn="r">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4pPr>
            <a:lvl5pPr marL="0" indent="0" algn="r">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5pPr>
          </a:lstStyle>
          <a:p>
            <a:pPr lvl="0"/>
            <a:r>
              <a:rPr lang="en-US" smtClean="0"/>
              <a:t>Click to edit Master text styles</a:t>
            </a:r>
          </a:p>
        </p:txBody>
      </p:sp>
      <p:sp>
        <p:nvSpPr>
          <p:cNvPr id="2" name="Title 1"/>
          <p:cNvSpPr>
            <a:spLocks noGrp="1"/>
          </p:cNvSpPr>
          <p:nvPr>
            <p:ph type="ctrTitle"/>
          </p:nvPr>
        </p:nvSpPr>
        <p:spPr>
          <a:xfrm>
            <a:off x="3960813" y="3833095"/>
            <a:ext cx="4724400" cy="1209964"/>
          </a:xfrm>
        </p:spPr>
        <p:txBody>
          <a:bodyPr lIns="45720" tIns="0" rIns="45720" bIns="0" anchor="b" anchorCtr="0">
            <a:noAutofit/>
          </a:bodyPr>
          <a:lstStyle>
            <a:lvl1pPr algn="l">
              <a:lnSpc>
                <a:spcPts val="5000"/>
              </a:lnSpc>
              <a:defRPr sz="4600"/>
            </a:lvl1pPr>
          </a:lstStyle>
          <a:p>
            <a:r>
              <a:rPr lang="en-US" smtClean="0"/>
              <a:t>Click to edit Master title style</a:t>
            </a:r>
            <a:endParaRPr/>
          </a:p>
        </p:txBody>
      </p:sp>
      <p:sp>
        <p:nvSpPr>
          <p:cNvPr id="3" name="Subtitle 2"/>
          <p:cNvSpPr>
            <a:spLocks noGrp="1"/>
          </p:cNvSpPr>
          <p:nvPr>
            <p:ph type="subTitle" idx="1"/>
          </p:nvPr>
        </p:nvSpPr>
        <p:spPr>
          <a:xfrm>
            <a:off x="3960813" y="5056909"/>
            <a:ext cx="4724400" cy="1156586"/>
          </a:xfrm>
        </p:spPr>
        <p:txBody>
          <a:bodyPr lIns="91440" tIns="0" rIns="45720" bIns="0">
            <a:normAutofit/>
          </a:bodyPr>
          <a:lstStyle>
            <a:lvl1pPr marL="0" indent="0" algn="l">
              <a:lnSpc>
                <a:spcPts val="2600"/>
              </a:lnSpc>
              <a:spcBef>
                <a:spcPct val="0"/>
              </a:spcBef>
              <a:buNone/>
              <a:defRPr sz="22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4" name="Date Placeholder 3"/>
          <p:cNvSpPr>
            <a:spLocks noGrp="1"/>
          </p:cNvSpPr>
          <p:nvPr>
            <p:ph type="dt" sz="half" idx="10"/>
          </p:nvPr>
        </p:nvSpPr>
        <p:spPr>
          <a:xfrm>
            <a:off x="457200" y="6298744"/>
            <a:ext cx="1981200" cy="273050"/>
          </a:xfrm>
        </p:spPr>
        <p:txBody>
          <a:bodyPr/>
          <a:lstStyle>
            <a:lvl1pPr algn="l">
              <a:defRPr sz="1100">
                <a:latin typeface="Rockwell" pitchFamily="18" charset="0"/>
              </a:defRPr>
            </a:lvl1pPr>
          </a:lstStyle>
          <a:p>
            <a:fld id="{812ED55A-084C-F648-8589-4B759E2DA247}" type="datetimeFigureOut">
              <a:rPr lang="en-US" smtClean="0"/>
              <a:pPr/>
              <a:t>6/10/10</a:t>
            </a:fld>
            <a:endParaRPr lang="en-US"/>
          </a:p>
        </p:txBody>
      </p:sp>
      <p:sp>
        <p:nvSpPr>
          <p:cNvPr id="5" name="Footer Placeholder 4"/>
          <p:cNvSpPr>
            <a:spLocks noGrp="1"/>
          </p:cNvSpPr>
          <p:nvPr>
            <p:ph type="ftr" sz="quarter" idx="11"/>
          </p:nvPr>
        </p:nvSpPr>
        <p:spPr>
          <a:xfrm>
            <a:off x="3962400" y="6298744"/>
            <a:ext cx="3810000" cy="273050"/>
          </a:xfrm>
        </p:spPr>
        <p:txBody>
          <a:bodyPr/>
          <a:lstStyle>
            <a:lvl1pPr algn="l">
              <a:defRPr/>
            </a:lvl1pPr>
          </a:lstStyle>
          <a:p>
            <a:endParaRPr lang="en-US"/>
          </a:p>
        </p:txBody>
      </p:sp>
      <p:sp>
        <p:nvSpPr>
          <p:cNvPr id="6" name="Slide Number Placeholder 5"/>
          <p:cNvSpPr>
            <a:spLocks noGrp="1"/>
          </p:cNvSpPr>
          <p:nvPr>
            <p:ph type="sldNum" sz="quarter" idx="12"/>
          </p:nvPr>
        </p:nvSpPr>
        <p:spPr>
          <a:xfrm>
            <a:off x="8264856" y="6312392"/>
            <a:ext cx="685800" cy="265089"/>
          </a:xfrm>
        </p:spPr>
        <p:txBody>
          <a:bodyPr/>
          <a:lstStyle>
            <a:lvl1pPr>
              <a:defRPr sz="1100">
                <a:solidFill>
                  <a:schemeClr val="tx1"/>
                </a:solidFill>
                <a:latin typeface="Rockwell" pitchFamily="18" charset="0"/>
              </a:defRPr>
            </a:lvl1pPr>
          </a:lstStyle>
          <a:p>
            <a:fld id="{732BC761-CC79-DC45-91F1-BDC628D7819A}"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194560"/>
            <a:ext cx="7772400" cy="1362075"/>
          </a:xfrm>
        </p:spPr>
        <p:txBody>
          <a:bodyPr vert="horz" lIns="45720" tIns="0" rIns="45720" bIns="0" rtlCol="0" anchor="b" anchorCtr="0">
            <a:noAutofit/>
          </a:bodyPr>
          <a:lstStyle>
            <a:lvl1pPr algn="l" defTabSz="914400" rtl="0" eaLnBrk="1" latinLnBrk="0" hangingPunct="1">
              <a:lnSpc>
                <a:spcPts val="5000"/>
              </a:lnSpc>
              <a:spcBef>
                <a:spcPct val="0"/>
              </a:spcBef>
              <a:buNone/>
              <a:defRPr sz="4600" b="1" kern="1200" cap="none" baseline="0">
                <a:solidFill>
                  <a:schemeClr val="tx1"/>
                </a:solidFill>
                <a:latin typeface="+mj-lt"/>
                <a:ea typeface="+mj-ea"/>
                <a:cs typeface="+mj-cs"/>
              </a:defRPr>
            </a:lvl1pPr>
          </a:lstStyle>
          <a:p>
            <a:r>
              <a:rPr lang="en-US" smtClean="0"/>
              <a:t>Click to edit Master title style</a:t>
            </a:r>
            <a:endParaRPr/>
          </a:p>
        </p:txBody>
      </p:sp>
      <p:sp>
        <p:nvSpPr>
          <p:cNvPr id="3" name="Text Placeholder 2"/>
          <p:cNvSpPr>
            <a:spLocks noGrp="1"/>
          </p:cNvSpPr>
          <p:nvPr>
            <p:ph type="body" idx="1"/>
          </p:nvPr>
        </p:nvSpPr>
        <p:spPr>
          <a:xfrm>
            <a:off x="457200" y="3557016"/>
            <a:ext cx="7772400" cy="987552"/>
          </a:xfrm>
        </p:spPr>
        <p:txBody>
          <a:bodyPr vert="horz" lIns="91440" tIns="0" rIns="45720" bIns="0" rtlCol="0" anchor="t" anchorCtr="0">
            <a:normAutofit/>
          </a:bodyPr>
          <a:lstStyle>
            <a:lvl1pPr marL="0" indent="0">
              <a:spcBef>
                <a:spcPct val="0"/>
              </a:spcBef>
              <a:buNone/>
              <a:defRPr sz="2200" kern="1200">
                <a:solidFill>
                  <a:schemeClr val="tx1"/>
                </a:solidFill>
                <a:latin typeface="+mn-lt"/>
                <a:ea typeface="+mn-ea"/>
                <a:cs typeface="+mn-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marL="0" lvl="0" indent="0" algn="l" defTabSz="914400" rtl="0" eaLnBrk="1" latinLnBrk="0" hangingPunct="1">
              <a:spcBef>
                <a:spcPts val="2000"/>
              </a:spcBef>
              <a:buSzPct val="90000"/>
              <a:buFontTx/>
              <a:buNone/>
            </a:pPr>
            <a:r>
              <a:rPr lang="en-US" smtClean="0"/>
              <a:t>Click to edit Master text styles</a:t>
            </a:r>
          </a:p>
        </p:txBody>
      </p:sp>
      <p:sp>
        <p:nvSpPr>
          <p:cNvPr id="4" name="Date Placeholder 3"/>
          <p:cNvSpPr>
            <a:spLocks noGrp="1"/>
          </p:cNvSpPr>
          <p:nvPr>
            <p:ph type="dt" sz="half" idx="10"/>
          </p:nvPr>
        </p:nvSpPr>
        <p:spPr/>
        <p:txBody>
          <a:bodyPr/>
          <a:lstStyle/>
          <a:p>
            <a:fld id="{812ED55A-084C-F648-8589-4B759E2DA247}" type="datetimeFigureOut">
              <a:rPr lang="en-US" smtClean="0"/>
              <a:pPr/>
              <a:t>6/10/10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32BC761-CC79-DC45-91F1-BDC628D7819A}"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Section with Watermark">
    <p:bg>
      <p:bgRef idx="1002">
        <a:schemeClr val="bg2"/>
      </p:bgRef>
    </p:bg>
    <p:spTree>
      <p:nvGrpSpPr>
        <p:cNvPr id="1" name=""/>
        <p:cNvGrpSpPr/>
        <p:nvPr/>
      </p:nvGrpSpPr>
      <p:grpSpPr>
        <a:xfrm>
          <a:off x="0" y="0"/>
          <a:ext cx="0" cy="0"/>
          <a:chOff x="0" y="0"/>
          <a:chExt cx="0" cy="0"/>
        </a:xfrm>
      </p:grpSpPr>
      <p:sp>
        <p:nvSpPr>
          <p:cNvPr id="7" name="Text Placeholder 7"/>
          <p:cNvSpPr>
            <a:spLocks noGrp="1"/>
          </p:cNvSpPr>
          <p:nvPr>
            <p:ph type="body" sz="quarter" idx="13"/>
          </p:nvPr>
        </p:nvSpPr>
        <p:spPr>
          <a:xfrm>
            <a:off x="712693" y="1689847"/>
            <a:ext cx="8431303" cy="2209800"/>
          </a:xfrm>
        </p:spPr>
        <p:txBody>
          <a:bodyPr wrap="none" lIns="0" tIns="0" rIns="0" bIns="0" anchor="ctr" anchorCtr="0">
            <a:noAutofit/>
          </a:bodyPr>
          <a:lstStyle>
            <a:lvl1pPr marL="0" indent="0" algn="l">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1pPr>
            <a:lvl2pPr marL="0" indent="0" algn="l">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2pPr>
            <a:lvl3pPr marL="0" indent="0" algn="l">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3pPr>
            <a:lvl4pPr marL="0" indent="0" algn="l">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4pPr>
            <a:lvl5pPr marL="0" indent="0" algn="l">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5pPr>
          </a:lstStyle>
          <a:p>
            <a:pPr lvl="0"/>
            <a:r>
              <a:rPr lang="en-US" smtClean="0"/>
              <a:t>Click to edit Master text styles</a:t>
            </a:r>
          </a:p>
        </p:txBody>
      </p:sp>
      <p:sp>
        <p:nvSpPr>
          <p:cNvPr id="2" name="Title 1"/>
          <p:cNvSpPr>
            <a:spLocks noGrp="1"/>
          </p:cNvSpPr>
          <p:nvPr>
            <p:ph type="title"/>
          </p:nvPr>
        </p:nvSpPr>
        <p:spPr>
          <a:xfrm>
            <a:off x="457201" y="2196353"/>
            <a:ext cx="5334000" cy="1362075"/>
          </a:xfrm>
        </p:spPr>
        <p:txBody>
          <a:bodyPr lIns="45720" tIns="0" rIns="45720" bIns="0" anchor="b" anchorCtr="0"/>
          <a:lstStyle>
            <a:lvl1pPr algn="l">
              <a:lnSpc>
                <a:spcPts val="5000"/>
              </a:lnSpc>
              <a:defRPr sz="4600" b="1" cap="none" baseline="0"/>
            </a:lvl1pPr>
          </a:lstStyle>
          <a:p>
            <a:r>
              <a:rPr lang="en-US" smtClean="0"/>
              <a:t>Click to edit Master title style</a:t>
            </a:r>
            <a:endParaRPr/>
          </a:p>
        </p:txBody>
      </p:sp>
      <p:sp>
        <p:nvSpPr>
          <p:cNvPr id="3" name="Text Placeholder 2"/>
          <p:cNvSpPr>
            <a:spLocks noGrp="1"/>
          </p:cNvSpPr>
          <p:nvPr>
            <p:ph type="body" idx="1"/>
          </p:nvPr>
        </p:nvSpPr>
        <p:spPr>
          <a:xfrm>
            <a:off x="457200" y="3560618"/>
            <a:ext cx="5334000" cy="983087"/>
          </a:xfrm>
        </p:spPr>
        <p:txBody>
          <a:bodyPr tIns="0" rIns="45720" bIns="0" anchor="t" anchorCtr="0"/>
          <a:lstStyle>
            <a:lvl1pPr marL="0" indent="0">
              <a:spcBef>
                <a:spcPct val="0"/>
              </a:spcBef>
              <a:buNone/>
              <a:defRPr sz="22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12ED55A-084C-F648-8589-4B759E2DA247}" type="datetimeFigureOut">
              <a:rPr lang="en-US" smtClean="0"/>
              <a:pPr/>
              <a:t>6/10/10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32BC761-CC79-DC45-91F1-BDC628D7819A}"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Section with Picture">
    <p:bg>
      <p:bgPr>
        <a:blipFill dpi="0" rotWithShape="1">
          <a:blip r:embed="rId2">
            <a:lum/>
          </a:blip>
          <a:srcRect/>
          <a:stretch>
            <a:fillRect t="-4000" b="-4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152775" y="4069804"/>
            <a:ext cx="5538788" cy="1162050"/>
          </a:xfrm>
        </p:spPr>
        <p:txBody>
          <a:bodyPr tIns="0" bIns="0" anchor="b"/>
          <a:lstStyle>
            <a:lvl1pPr algn="l">
              <a:lnSpc>
                <a:spcPts val="4600"/>
              </a:lnSpc>
              <a:defRPr sz="4600" b="1"/>
            </a:lvl1pPr>
          </a:lstStyle>
          <a:p>
            <a:r>
              <a:rPr lang="en-US" smtClean="0"/>
              <a:t>Click to edit Master title style</a:t>
            </a:r>
            <a:endParaRPr/>
          </a:p>
        </p:txBody>
      </p:sp>
      <p:grpSp>
        <p:nvGrpSpPr>
          <p:cNvPr id="3" name="Group 8"/>
          <p:cNvGrpSpPr/>
          <p:nvPr/>
        </p:nvGrpSpPr>
        <p:grpSpPr>
          <a:xfrm rot="21240000">
            <a:off x="654352" y="445180"/>
            <a:ext cx="5416247" cy="3630168"/>
            <a:chOff x="1524000" y="381000"/>
            <a:chExt cx="3657600" cy="4737978"/>
          </a:xfrm>
        </p:grpSpPr>
        <p:sp>
          <p:nvSpPr>
            <p:cNvPr id="10" name="Rectangle 9"/>
            <p:cNvSpPr/>
            <p:nvPr userDrawn="1"/>
          </p:nvSpPr>
          <p:spPr>
            <a:xfrm>
              <a:off x="1524000" y="381000"/>
              <a:ext cx="3657600" cy="47244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1" name="Rectangle 10"/>
            <p:cNvSpPr/>
            <p:nvPr userDrawn="1"/>
          </p:nvSpPr>
          <p:spPr>
            <a:xfrm>
              <a:off x="1524000" y="381000"/>
              <a:ext cx="3657600" cy="4737978"/>
            </a:xfrm>
            <a:prstGeom prst="rect">
              <a:avLst/>
            </a:prstGeom>
            <a:gradFill flip="none" rotWithShape="1">
              <a:gsLst>
                <a:gs pos="0">
                  <a:schemeClr val="bg1">
                    <a:lumMod val="85000"/>
                  </a:schemeClr>
                </a:gs>
                <a:gs pos="15000">
                  <a:schemeClr val="bg1">
                    <a:alpha val="75000"/>
                  </a:schemeClr>
                </a:gs>
                <a:gs pos="100000">
                  <a:schemeClr val="bg1"/>
                </a:gs>
                <a:gs pos="100000">
                  <a:schemeClr val="bg1"/>
                </a:gs>
              </a:gsLst>
              <a:path path="rect">
                <a:fillToRect r="100000" b="100000"/>
              </a:path>
              <a:tileRect l="-100000" t="-100000"/>
            </a:gradFill>
            <a:ln>
              <a:noFill/>
            </a:ln>
            <a:effectLst>
              <a:innerShdw blurRad="190500" dist="88900" dir="13500000">
                <a:schemeClr val="bg1">
                  <a:lumMod val="65000"/>
                  <a:alpha val="2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12" name="Picture Placeholder 9"/>
          <p:cNvSpPr>
            <a:spLocks noGrp="1"/>
          </p:cNvSpPr>
          <p:nvPr>
            <p:ph type="pic" sz="quarter" idx="15"/>
          </p:nvPr>
        </p:nvSpPr>
        <p:spPr>
          <a:xfrm rot="21240000">
            <a:off x="857677" y="632632"/>
            <a:ext cx="5009597" cy="3255264"/>
          </a:xfrm>
          <a:solidFill>
            <a:schemeClr val="bg1">
              <a:lumMod val="85000"/>
            </a:schemeClr>
          </a:solidFill>
        </p:spPr>
        <p:txBody>
          <a:bodyPr/>
          <a:lstStyle>
            <a:lvl1pPr>
              <a:buNone/>
              <a:defRPr/>
            </a:lvl1pPr>
          </a:lstStyle>
          <a:p>
            <a:r>
              <a:rPr lang="en-US" smtClean="0"/>
              <a:t>Click icon to add picture</a:t>
            </a:r>
            <a:endParaRPr/>
          </a:p>
        </p:txBody>
      </p:sp>
      <p:sp>
        <p:nvSpPr>
          <p:cNvPr id="4" name="Text Placeholder 3"/>
          <p:cNvSpPr>
            <a:spLocks noGrp="1"/>
          </p:cNvSpPr>
          <p:nvPr>
            <p:ph type="body" sz="half" idx="2"/>
          </p:nvPr>
        </p:nvSpPr>
        <p:spPr>
          <a:xfrm>
            <a:off x="3158117" y="5230906"/>
            <a:ext cx="5532958" cy="865093"/>
          </a:xfrm>
        </p:spPr>
        <p:txBody>
          <a:bodyPr/>
          <a:lstStyle>
            <a:lvl1pPr marL="0" indent="0">
              <a:spcBef>
                <a:spcPct val="0"/>
              </a:spcBef>
              <a:buNone/>
              <a:defRPr sz="2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12ED55A-084C-F648-8589-4B759E2DA247}" type="datetimeFigureOut">
              <a:rPr lang="en-US" smtClean="0"/>
              <a:pPr/>
              <a:t>6/10/10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32BC761-CC79-DC45-91F1-BDC628D7819A}"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914400" y="1735139"/>
            <a:ext cx="3566160" cy="4056062"/>
          </a:xfrm>
        </p:spPr>
        <p:txBody>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Content Placeholder 3"/>
          <p:cNvSpPr>
            <a:spLocks noGrp="1"/>
          </p:cNvSpPr>
          <p:nvPr>
            <p:ph sz="half" idx="2"/>
          </p:nvPr>
        </p:nvSpPr>
        <p:spPr>
          <a:xfrm>
            <a:off x="4648200" y="1735139"/>
            <a:ext cx="3566160" cy="4056062"/>
          </a:xfrm>
        </p:spPr>
        <p:txBody>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4"/>
          <p:cNvSpPr>
            <a:spLocks noGrp="1"/>
          </p:cNvSpPr>
          <p:nvPr>
            <p:ph type="dt" sz="half" idx="10"/>
          </p:nvPr>
        </p:nvSpPr>
        <p:spPr/>
        <p:txBody>
          <a:bodyPr/>
          <a:lstStyle/>
          <a:p>
            <a:fld id="{812ED55A-084C-F648-8589-4B759E2DA247}" type="datetimeFigureOut">
              <a:rPr lang="en-US" smtClean="0"/>
              <a:pPr/>
              <a:t>6/10/10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32BC761-CC79-DC45-91F1-BDC628D7819A}"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971326" y="1419366"/>
            <a:ext cx="3200400" cy="584035"/>
          </a:xfrm>
        </p:spPr>
        <p:txBody>
          <a:bodyPr anchor="b"/>
          <a:lstStyle>
            <a:lvl1pPr marL="0" indent="0" algn="ctr">
              <a:spcBef>
                <a:spcPct val="0"/>
              </a:spcBef>
              <a:buNone/>
              <a:defRPr sz="2200" b="0">
                <a:solidFill>
                  <a:schemeClr val="tx2">
                    <a:lumMod val="60000"/>
                    <a:lumOff val="40000"/>
                  </a:schemeClr>
                </a:solidFill>
                <a:latin typeface="Impact"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97367" y="2174875"/>
            <a:ext cx="3566160" cy="3616325"/>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Text Placeholder 4"/>
          <p:cNvSpPr>
            <a:spLocks noGrp="1"/>
          </p:cNvSpPr>
          <p:nvPr>
            <p:ph type="body" sz="quarter" idx="3"/>
          </p:nvPr>
        </p:nvSpPr>
        <p:spPr>
          <a:xfrm>
            <a:off x="4930247" y="1419366"/>
            <a:ext cx="3200400" cy="584035"/>
          </a:xfrm>
        </p:spPr>
        <p:txBody>
          <a:bodyPr anchor="b"/>
          <a:lstStyle>
            <a:lvl1pPr marL="0" indent="0" algn="ctr">
              <a:spcBef>
                <a:spcPct val="0"/>
              </a:spcBef>
              <a:buNone/>
              <a:defRPr sz="2200" b="0">
                <a:solidFill>
                  <a:schemeClr val="tx2">
                    <a:lumMod val="60000"/>
                    <a:lumOff val="40000"/>
                  </a:schemeClr>
                </a:solidFill>
                <a:latin typeface="Impact"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6514" y="2174875"/>
            <a:ext cx="3566160" cy="3616325"/>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7" name="Date Placeholder 6"/>
          <p:cNvSpPr>
            <a:spLocks noGrp="1"/>
          </p:cNvSpPr>
          <p:nvPr>
            <p:ph type="dt" sz="half" idx="10"/>
          </p:nvPr>
        </p:nvSpPr>
        <p:spPr/>
        <p:txBody>
          <a:bodyPr/>
          <a:lstStyle/>
          <a:p>
            <a:fld id="{812ED55A-084C-F648-8589-4B759E2DA247}" type="datetimeFigureOut">
              <a:rPr lang="en-US" smtClean="0"/>
              <a:pPr/>
              <a:t>6/10/10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32BC761-CC79-DC45-91F1-BDC628D7819A}" type="slidenum">
              <a:rPr lang="en-US" smtClean="0"/>
              <a:pPr/>
              <a:t>‹#›</a:t>
            </a:fld>
            <a:endParaRPr lang="en-US"/>
          </a:p>
        </p:txBody>
      </p:sp>
      <p:pic>
        <p:nvPicPr>
          <p:cNvPr id="11" name="Picture 10" descr="Comparison-Underline.png"/>
          <p:cNvPicPr>
            <a:picLocks noChangeAspect="1"/>
          </p:cNvPicPr>
          <p:nvPr/>
        </p:nvPicPr>
        <p:blipFill>
          <a:blip r:embed="rId2"/>
          <a:stretch>
            <a:fillRect/>
          </a:stretch>
        </p:blipFill>
        <p:spPr>
          <a:xfrm>
            <a:off x="957039" y="1897040"/>
            <a:ext cx="3228975" cy="142875"/>
          </a:xfrm>
          <a:prstGeom prst="rect">
            <a:avLst/>
          </a:prstGeom>
        </p:spPr>
      </p:pic>
      <p:pic>
        <p:nvPicPr>
          <p:cNvPr id="13" name="Picture 12" descr="Comparison-Underline.png"/>
          <p:cNvPicPr>
            <a:picLocks noChangeAspect="1"/>
          </p:cNvPicPr>
          <p:nvPr/>
        </p:nvPicPr>
        <p:blipFill>
          <a:blip r:embed="rId2"/>
          <a:stretch>
            <a:fillRect/>
          </a:stretch>
        </p:blipFill>
        <p:spPr>
          <a:xfrm>
            <a:off x="4915960" y="1897040"/>
            <a:ext cx="3228975" cy="142875"/>
          </a:xfrm>
          <a:prstGeom prst="rect">
            <a:avLst/>
          </a:prstGeom>
        </p:spPr>
      </p:pic>
      <p:pic>
        <p:nvPicPr>
          <p:cNvPr id="12" name="Picture 11" descr="Comparison-Underline.png"/>
          <p:cNvPicPr>
            <a:picLocks noChangeAspect="1"/>
          </p:cNvPicPr>
          <p:nvPr/>
        </p:nvPicPr>
        <p:blipFill>
          <a:blip r:embed="rId2"/>
          <a:stretch>
            <a:fillRect/>
          </a:stretch>
        </p:blipFill>
        <p:spPr>
          <a:xfrm>
            <a:off x="957039" y="1897040"/>
            <a:ext cx="3228975" cy="142875"/>
          </a:xfrm>
          <a:prstGeom prst="rect">
            <a:avLst/>
          </a:prstGeom>
        </p:spPr>
      </p:pic>
      <p:pic>
        <p:nvPicPr>
          <p:cNvPr id="14" name="Picture 13" descr="Comparison-Underline.png"/>
          <p:cNvPicPr>
            <a:picLocks noChangeAspect="1"/>
          </p:cNvPicPr>
          <p:nvPr/>
        </p:nvPicPr>
        <p:blipFill>
          <a:blip r:embed="rId2"/>
          <a:stretch>
            <a:fillRect/>
          </a:stretch>
        </p:blipFill>
        <p:spPr>
          <a:xfrm>
            <a:off x="4915960" y="1897040"/>
            <a:ext cx="3228975" cy="142875"/>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2 Content, Top and Bot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914400" y="1735138"/>
            <a:ext cx="7315200" cy="1920240"/>
          </a:xfrm>
        </p:spPr>
        <p:txBody>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4"/>
          <p:cNvSpPr>
            <a:spLocks noGrp="1"/>
          </p:cNvSpPr>
          <p:nvPr>
            <p:ph type="dt" sz="half" idx="10"/>
          </p:nvPr>
        </p:nvSpPr>
        <p:spPr/>
        <p:txBody>
          <a:bodyPr/>
          <a:lstStyle/>
          <a:p>
            <a:fld id="{812ED55A-084C-F648-8589-4B759E2DA247}" type="datetimeFigureOut">
              <a:rPr lang="en-US" smtClean="0"/>
              <a:pPr/>
              <a:t>6/10/10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32BC761-CC79-DC45-91F1-BDC628D7819A}" type="slidenum">
              <a:rPr lang="en-US" smtClean="0"/>
              <a:pPr/>
              <a:t>‹#›</a:t>
            </a:fld>
            <a:endParaRPr lang="en-US"/>
          </a:p>
        </p:txBody>
      </p:sp>
      <p:sp>
        <p:nvSpPr>
          <p:cNvPr id="8" name="Content Placeholder 2"/>
          <p:cNvSpPr>
            <a:spLocks noGrp="1"/>
          </p:cNvSpPr>
          <p:nvPr>
            <p:ph sz="half" idx="13"/>
          </p:nvPr>
        </p:nvSpPr>
        <p:spPr>
          <a:xfrm>
            <a:off x="914400" y="3870960"/>
            <a:ext cx="7315200" cy="1920240"/>
          </a:xfrm>
        </p:spPr>
        <p:txBody>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Tree>
  </p:cSld>
  <p:clrMapOvr>
    <a:masterClrMapping/>
  </p:clrMapOvr>
</p:sldLayout>
</file>

<file path=ppt/slideMasters/_rels/slideMaster1.xml.rels><?xml version="1.0" encoding="UTF-8" standalone="yes"?>
<Relationships xmlns="http://schemas.openxmlformats.org/package/2006/relationships"><Relationship Id="rId14" Type="http://schemas.openxmlformats.org/officeDocument/2006/relationships/slideLayout" Target="../slideLayouts/slideLayout14.xml"/><Relationship Id="rId20" Type="http://schemas.openxmlformats.org/officeDocument/2006/relationships/slideLayout" Target="../slideLayouts/slideLayout20.xml"/><Relationship Id="rId4" Type="http://schemas.openxmlformats.org/officeDocument/2006/relationships/slideLayout" Target="../slideLayouts/slideLayout4.xml"/><Relationship Id="rId21" Type="http://schemas.openxmlformats.org/officeDocument/2006/relationships/theme" Target="../theme/theme1.xml"/><Relationship Id="rId22" Type="http://schemas.openxmlformats.org/officeDocument/2006/relationships/image" Target="../media/image6.png"/><Relationship Id="rId23" Type="http://schemas.openxmlformats.org/officeDocument/2006/relationships/image" Target="../media/image7.png"/><Relationship Id="rId7" Type="http://schemas.openxmlformats.org/officeDocument/2006/relationships/slideLayout" Target="../slideLayouts/slideLayout7.xml"/><Relationship Id="rId11" Type="http://schemas.openxmlformats.org/officeDocument/2006/relationships/slideLayout" Target="../slideLayouts/slideLayout11.xml"/><Relationship Id="rId1" Type="http://schemas.openxmlformats.org/officeDocument/2006/relationships/slideLayout" Target="../slideLayouts/slideLayout1.xml"/><Relationship Id="rId24" Type="http://schemas.openxmlformats.org/officeDocument/2006/relationships/image" Target="../media/image8.png"/><Relationship Id="rId6" Type="http://schemas.openxmlformats.org/officeDocument/2006/relationships/slideLayout" Target="../slideLayouts/slideLayout6.xml"/><Relationship Id="rId16" Type="http://schemas.openxmlformats.org/officeDocument/2006/relationships/slideLayout" Target="../slideLayouts/slideLayout16.xml"/><Relationship Id="rId8" Type="http://schemas.openxmlformats.org/officeDocument/2006/relationships/slideLayout" Target="../slideLayouts/slideLayout8.xml"/><Relationship Id="rId13" Type="http://schemas.openxmlformats.org/officeDocument/2006/relationships/slideLayout" Target="../slideLayouts/slideLayout13.xml"/><Relationship Id="rId10" Type="http://schemas.openxmlformats.org/officeDocument/2006/relationships/slideLayout" Target="../slideLayouts/slideLayout1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19" Type="http://schemas.openxmlformats.org/officeDocument/2006/relationships/slideLayout" Target="../slideLayouts/slideLayout19.xml"/><Relationship Id="rId2" Type="http://schemas.openxmlformats.org/officeDocument/2006/relationships/slideLayout" Target="../slideLayouts/slideLayout2.xml"/><Relationship Id="rId9" Type="http://schemas.openxmlformats.org/officeDocument/2006/relationships/slideLayout" Target="../slideLayouts/slideLayout9.xml"/><Relationship Id="rId3" Type="http://schemas.openxmlformats.org/officeDocument/2006/relationships/slideLayout" Target="../slideLayouts/slideLayout3.xml"/><Relationship Id="rId18"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4400" y="503238"/>
            <a:ext cx="7313613" cy="868362"/>
          </a:xfrm>
          <a:prstGeom prst="rect">
            <a:avLst/>
          </a:prstGeom>
        </p:spPr>
        <p:txBody>
          <a:bodyPr vert="horz" lIns="91440" tIns="45720" rIns="91440" bIns="45720" rtlCol="0" anchor="ctr">
            <a:noAutofit/>
          </a:bodyPr>
          <a:lstStyle/>
          <a:p>
            <a:r>
              <a:rPr lang="en-US" smtClean="0"/>
              <a:t>Click to edit Master title style</a:t>
            </a:r>
            <a:endParaRPr/>
          </a:p>
        </p:txBody>
      </p:sp>
      <p:sp>
        <p:nvSpPr>
          <p:cNvPr id="3" name="Text Placeholder 2"/>
          <p:cNvSpPr>
            <a:spLocks noGrp="1"/>
          </p:cNvSpPr>
          <p:nvPr>
            <p:ph type="body" idx="1"/>
          </p:nvPr>
        </p:nvSpPr>
        <p:spPr>
          <a:xfrm>
            <a:off x="914400" y="1735138"/>
            <a:ext cx="7313613" cy="405606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2"/>
          </p:nvPr>
        </p:nvSpPr>
        <p:spPr>
          <a:xfrm>
            <a:off x="7663438" y="6314461"/>
            <a:ext cx="1295400" cy="265089"/>
          </a:xfrm>
          <a:prstGeom prst="rect">
            <a:avLst/>
          </a:prstGeom>
        </p:spPr>
        <p:txBody>
          <a:bodyPr vert="horz" lIns="91440" tIns="45720" rIns="91440" bIns="45720" rtlCol="0" anchor="ctr"/>
          <a:lstStyle>
            <a:lvl1pPr algn="r">
              <a:defRPr sz="1100">
                <a:solidFill>
                  <a:schemeClr val="tx1"/>
                </a:solidFill>
                <a:latin typeface="Rockwell" pitchFamily="18" charset="0"/>
              </a:defRPr>
            </a:lvl1pPr>
          </a:lstStyle>
          <a:p>
            <a:fld id="{812ED55A-084C-F648-8589-4B759E2DA247}" type="datetimeFigureOut">
              <a:rPr lang="en-US" smtClean="0"/>
              <a:pPr/>
              <a:t>6/10/10</a:t>
            </a:fld>
            <a:endParaRPr lang="en-US"/>
          </a:p>
        </p:txBody>
      </p:sp>
      <p:sp>
        <p:nvSpPr>
          <p:cNvPr id="5" name="Footer Placeholder 4"/>
          <p:cNvSpPr>
            <a:spLocks noGrp="1"/>
          </p:cNvSpPr>
          <p:nvPr>
            <p:ph type="ftr" sz="quarter" idx="3"/>
          </p:nvPr>
        </p:nvSpPr>
        <p:spPr>
          <a:xfrm>
            <a:off x="3942607" y="6305797"/>
            <a:ext cx="3717967" cy="259278"/>
          </a:xfrm>
          <a:prstGeom prst="rect">
            <a:avLst/>
          </a:prstGeom>
        </p:spPr>
        <p:txBody>
          <a:bodyPr vert="horz" lIns="91440" tIns="45720" rIns="91440" bIns="45720" rtlCol="0" anchor="ctr"/>
          <a:lstStyle>
            <a:lvl1pPr algn="r">
              <a:defRPr sz="1100">
                <a:solidFill>
                  <a:schemeClr val="tx1"/>
                </a:solidFill>
                <a:latin typeface="Rockwell" pitchFamily="18" charset="0"/>
              </a:defRPr>
            </a:lvl1pPr>
          </a:lstStyle>
          <a:p>
            <a:endParaRPr lang="en-US"/>
          </a:p>
        </p:txBody>
      </p:sp>
      <p:sp>
        <p:nvSpPr>
          <p:cNvPr id="6" name="Slide Number Placeholder 5"/>
          <p:cNvSpPr>
            <a:spLocks noGrp="1"/>
          </p:cNvSpPr>
          <p:nvPr>
            <p:ph type="sldNum" sz="quarter" idx="4"/>
          </p:nvPr>
        </p:nvSpPr>
        <p:spPr>
          <a:xfrm>
            <a:off x="7521388" y="5476097"/>
            <a:ext cx="1483056" cy="851848"/>
          </a:xfrm>
          <a:prstGeom prst="rect">
            <a:avLst/>
          </a:prstGeom>
        </p:spPr>
        <p:txBody>
          <a:bodyPr vert="horz" lIns="91440" tIns="45720" rIns="91440" bIns="45720" rtlCol="0" anchor="ctr"/>
          <a:lstStyle>
            <a:lvl1pPr algn="r">
              <a:defRPr sz="8200">
                <a:gradFill>
                  <a:gsLst>
                    <a:gs pos="0">
                      <a:schemeClr val="tx1">
                        <a:alpha val="10000"/>
                      </a:schemeClr>
                    </a:gs>
                    <a:gs pos="100000">
                      <a:schemeClr val="tx1">
                        <a:alpha val="10000"/>
                      </a:schemeClr>
                    </a:gs>
                  </a:gsLst>
                  <a:lin ang="5400000" scaled="0"/>
                </a:gradFill>
                <a:latin typeface="Impact" pitchFamily="34" charset="0"/>
              </a:defRPr>
            </a:lvl1pPr>
          </a:lstStyle>
          <a:p>
            <a:fld id="{732BC761-CC79-DC45-91F1-BDC628D7819A}"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854" r:id="rId1"/>
    <p:sldLayoutId id="2147483855" r:id="rId2"/>
    <p:sldLayoutId id="2147483856" r:id="rId3"/>
    <p:sldLayoutId id="2147483857" r:id="rId4"/>
    <p:sldLayoutId id="2147483858" r:id="rId5"/>
    <p:sldLayoutId id="2147483859" r:id="rId6"/>
    <p:sldLayoutId id="2147483860" r:id="rId7"/>
    <p:sldLayoutId id="2147483861" r:id="rId8"/>
    <p:sldLayoutId id="2147483862" r:id="rId9"/>
    <p:sldLayoutId id="2147483863" r:id="rId10"/>
    <p:sldLayoutId id="2147483864" r:id="rId11"/>
    <p:sldLayoutId id="2147483865" r:id="rId12"/>
    <p:sldLayoutId id="2147483866" r:id="rId13"/>
    <p:sldLayoutId id="2147483867" r:id="rId14"/>
    <p:sldLayoutId id="2147483868" r:id="rId15"/>
    <p:sldLayoutId id="2147483869" r:id="rId16"/>
    <p:sldLayoutId id="2147483870" r:id="rId17"/>
    <p:sldLayoutId id="2147483871" r:id="rId18"/>
    <p:sldLayoutId id="2147483872" r:id="rId19"/>
    <p:sldLayoutId id="2147483873" r:id="rId20"/>
  </p:sldLayoutIdLst>
  <p:txStyles>
    <p:titleStyle>
      <a:lvl1pPr algn="ctr" defTabSz="914400" rtl="0" eaLnBrk="1" latinLnBrk="0" hangingPunct="1">
        <a:spcBef>
          <a:spcPct val="0"/>
        </a:spcBef>
        <a:buNone/>
        <a:defRPr sz="4600" kern="1200">
          <a:solidFill>
            <a:schemeClr val="tx1"/>
          </a:solidFill>
          <a:latin typeface="+mj-lt"/>
          <a:ea typeface="+mj-ea"/>
          <a:cs typeface="+mj-cs"/>
        </a:defRPr>
      </a:lvl1pPr>
    </p:titleStyle>
    <p:bodyStyle>
      <a:lvl1pPr marL="463550" indent="-463550" algn="l" defTabSz="914400" rtl="0" eaLnBrk="1" latinLnBrk="0" hangingPunct="1">
        <a:spcBef>
          <a:spcPts val="2000"/>
        </a:spcBef>
        <a:buSzPct val="90000"/>
        <a:buFontTx/>
        <a:buBlip>
          <a:blip r:embed="rId22"/>
        </a:buBlip>
        <a:defRPr sz="2400" kern="1200">
          <a:solidFill>
            <a:schemeClr val="tx1"/>
          </a:solidFill>
          <a:latin typeface="+mn-lt"/>
          <a:ea typeface="+mn-ea"/>
          <a:cs typeface="+mn-cs"/>
        </a:defRPr>
      </a:lvl1pPr>
      <a:lvl2pPr marL="914400" indent="-457200" algn="l" defTabSz="914400" rtl="0" eaLnBrk="1" latinLnBrk="0" hangingPunct="1">
        <a:spcBef>
          <a:spcPts val="600"/>
        </a:spcBef>
        <a:buSzPct val="90000"/>
        <a:buFontTx/>
        <a:buBlip>
          <a:blip r:embed="rId23"/>
        </a:buBlip>
        <a:defRPr sz="2200" kern="1200">
          <a:solidFill>
            <a:schemeClr val="tx1"/>
          </a:solidFill>
          <a:latin typeface="+mn-lt"/>
          <a:ea typeface="+mn-ea"/>
          <a:cs typeface="+mn-cs"/>
        </a:defRPr>
      </a:lvl2pPr>
      <a:lvl3pPr marL="1255713" indent="-341313" algn="l" defTabSz="914400" rtl="0" eaLnBrk="1" latinLnBrk="0" hangingPunct="1">
        <a:spcBef>
          <a:spcPts val="600"/>
        </a:spcBef>
        <a:buSzPct val="90000"/>
        <a:buFontTx/>
        <a:buBlip>
          <a:blip r:embed="rId24"/>
        </a:buBlip>
        <a:defRPr sz="2000" kern="1200">
          <a:solidFill>
            <a:schemeClr val="tx1"/>
          </a:solidFill>
          <a:latin typeface="+mn-lt"/>
          <a:ea typeface="+mn-ea"/>
          <a:cs typeface="+mn-cs"/>
        </a:defRPr>
      </a:lvl3pPr>
      <a:lvl4pPr marL="1597025" indent="-341313" algn="l" defTabSz="914400" rtl="0" eaLnBrk="1" latinLnBrk="0" hangingPunct="1">
        <a:spcBef>
          <a:spcPts val="600"/>
        </a:spcBef>
        <a:buSzPct val="90000"/>
        <a:buFontTx/>
        <a:buBlip>
          <a:blip r:embed="rId24"/>
        </a:buBlip>
        <a:defRPr sz="1800" kern="1200">
          <a:solidFill>
            <a:schemeClr val="tx1"/>
          </a:solidFill>
          <a:latin typeface="+mn-lt"/>
          <a:ea typeface="+mn-ea"/>
          <a:cs typeface="+mn-cs"/>
        </a:defRPr>
      </a:lvl4pPr>
      <a:lvl5pPr marL="1938338" indent="-341313" algn="l" defTabSz="914400" rtl="0" eaLnBrk="1" latinLnBrk="0" hangingPunct="1">
        <a:spcBef>
          <a:spcPts val="600"/>
        </a:spcBef>
        <a:buSzPct val="90000"/>
        <a:buFontTx/>
        <a:buBlip>
          <a:blip r:embed="rId24"/>
        </a:buBlip>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3" Type="http://schemas.openxmlformats.org/officeDocument/2006/relationships/image" Target="../media/image1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4" Type="http://schemas.openxmlformats.org/officeDocument/2006/relationships/image" Target="../media/image14.jpeg"/><Relationship Id="rId5" Type="http://schemas.openxmlformats.org/officeDocument/2006/relationships/image" Target="../media/image15.jpeg"/><Relationship Id="rId7" Type="http://schemas.openxmlformats.org/officeDocument/2006/relationships/image" Target="../media/image17.gif"/><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3.png"/><Relationship Id="rId6" Type="http://schemas.openxmlformats.org/officeDocument/2006/relationships/image" Target="../media/image16.jpeg"/></Relationships>
</file>

<file path=ppt/slides/_rels/slide4.xml.rels><?xml version="1.0" encoding="UTF-8" standalone="yes"?>
<Relationships xmlns="http://schemas.openxmlformats.org/package/2006/relationships"><Relationship Id="rId4" Type="http://schemas.openxmlformats.org/officeDocument/2006/relationships/image" Target="../media/image19.png"/><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8.png"/><Relationship Id="rId5" Type="http://schemas.openxmlformats.org/officeDocument/2006/relationships/image" Target="../media/image20.png"/></Relationships>
</file>

<file path=ppt/slides/_rels/slide5.xml.rels><?xml version="1.0" encoding="UTF-8" standalone="yes"?>
<Relationships xmlns="http://schemas.openxmlformats.org/package/2006/relationships"><Relationship Id="rId4" Type="http://schemas.openxmlformats.org/officeDocument/2006/relationships/image" Target="../media/image22.jpeg"/><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21.png"/></Relationships>
</file>

<file path=ppt/slides/_rels/slide6.xml.rels><?xml version="1.0" encoding="UTF-8" standalone="yes"?>
<Relationships xmlns="http://schemas.openxmlformats.org/package/2006/relationships"><Relationship Id="rId6" Type="http://schemas.openxmlformats.org/officeDocument/2006/relationships/image" Target="../media/image26.png"/><Relationship Id="rId4" Type="http://schemas.openxmlformats.org/officeDocument/2006/relationships/image" Target="../media/image24.png"/><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23.png"/><Relationship Id="rId5" Type="http://schemas.openxmlformats.org/officeDocument/2006/relationships/image" Target="../media/image25.png"/></Relationships>
</file>

<file path=ppt/slides/_rels/slide7.xml.rels><?xml version="1.0" encoding="UTF-8" standalone="yes"?>
<Relationships xmlns="http://schemas.openxmlformats.org/package/2006/relationships"><Relationship Id="rId4" Type="http://schemas.openxmlformats.org/officeDocument/2006/relationships/image" Target="../media/image28.png"/><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2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EXPLORERS</a:t>
            </a:r>
            <a:endParaRPr lang="en-US" dirty="0"/>
          </a:p>
        </p:txBody>
      </p:sp>
      <p:sp>
        <p:nvSpPr>
          <p:cNvPr id="3" name="Subtitle 2"/>
          <p:cNvSpPr>
            <a:spLocks noGrp="1"/>
          </p:cNvSpPr>
          <p:nvPr>
            <p:ph type="subTitle" idx="1"/>
          </p:nvPr>
        </p:nvSpPr>
        <p:spPr/>
        <p:txBody>
          <a:bodyPr/>
          <a:lstStyle/>
          <a:p>
            <a:r>
              <a:rPr lang="en-US" dirty="0" smtClean="0"/>
              <a:t>New World Encounters</a:t>
            </a:r>
          </a:p>
        </p:txBody>
      </p:sp>
      <p:pic>
        <p:nvPicPr>
          <p:cNvPr id="6" name="Picture 5" descr="caravel03.jpg"/>
          <p:cNvPicPr>
            <a:picLocks noChangeAspect="1"/>
          </p:cNvPicPr>
          <p:nvPr/>
        </p:nvPicPr>
        <p:blipFill>
          <a:blip r:embed="rId3"/>
          <a:stretch>
            <a:fillRect/>
          </a:stretch>
        </p:blipFill>
        <p:spPr>
          <a:xfrm>
            <a:off x="5476521" y="870311"/>
            <a:ext cx="3210279" cy="4507778"/>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Reasons/ Motivations for Exploration</a:t>
            </a:r>
            <a:endParaRPr lang="en-US" dirty="0"/>
          </a:p>
        </p:txBody>
      </p:sp>
      <p:sp>
        <p:nvSpPr>
          <p:cNvPr id="3" name="Content Placeholder 2"/>
          <p:cNvSpPr>
            <a:spLocks noGrp="1"/>
          </p:cNvSpPr>
          <p:nvPr>
            <p:ph idx="1"/>
          </p:nvPr>
        </p:nvSpPr>
        <p:spPr/>
        <p:txBody>
          <a:bodyPr/>
          <a:lstStyle/>
          <a:p>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Marco Polo</a:t>
            </a:r>
            <a:endParaRPr lang="en-US" dirty="0"/>
          </a:p>
        </p:txBody>
      </p:sp>
      <p:sp>
        <p:nvSpPr>
          <p:cNvPr id="3" name="Content Placeholder 2"/>
          <p:cNvSpPr>
            <a:spLocks noGrp="1"/>
          </p:cNvSpPr>
          <p:nvPr>
            <p:ph idx="1"/>
          </p:nvPr>
        </p:nvSpPr>
        <p:spPr/>
        <p:txBody>
          <a:bodyPr/>
          <a:lstStyle/>
          <a:p>
            <a:r>
              <a:rPr lang="en-US" dirty="0" smtClean="0"/>
              <a:t>Not just a game played in the pool.  </a:t>
            </a:r>
          </a:p>
          <a:p>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Lesser Known Explorers</a:t>
            </a:r>
            <a:endParaRPr lang="en-US" dirty="0"/>
          </a:p>
        </p:txBody>
      </p:sp>
      <p:sp>
        <p:nvSpPr>
          <p:cNvPr id="3" name="Content Placeholder 2"/>
          <p:cNvSpPr>
            <a:spLocks noGrp="1"/>
          </p:cNvSpPr>
          <p:nvPr>
            <p:ph idx="1"/>
          </p:nvPr>
        </p:nvSpPr>
        <p:spPr/>
        <p:txBody>
          <a:bodyPr/>
          <a:lstStyle/>
          <a:p>
            <a:r>
              <a:rPr lang="en-US" dirty="0" smtClean="0"/>
              <a:t>Marco Polo</a:t>
            </a:r>
          </a:p>
          <a:p>
            <a:r>
              <a:rPr lang="en-US" dirty="0" err="1" smtClean="0"/>
              <a:t>Amerigo</a:t>
            </a:r>
            <a:r>
              <a:rPr lang="en-US" dirty="0" smtClean="0"/>
              <a:t> Vespucci</a:t>
            </a:r>
          </a:p>
          <a:p>
            <a:r>
              <a:rPr lang="en-US" dirty="0" smtClean="0"/>
              <a:t>Vikings</a:t>
            </a:r>
          </a:p>
          <a:p>
            <a:r>
              <a:rPr lang="en-US" dirty="0" err="1" smtClean="0"/>
              <a:t>Zheng</a:t>
            </a:r>
            <a:r>
              <a:rPr lang="en-US" dirty="0" smtClean="0"/>
              <a:t> Ho</a:t>
            </a:r>
          </a:p>
          <a:p>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Explorers from where??</a:t>
            </a:r>
            <a:endParaRPr lang="en-US" dirty="0"/>
          </a:p>
        </p:txBody>
      </p:sp>
      <p:sp>
        <p:nvSpPr>
          <p:cNvPr id="3" name="Content Placeholder 2"/>
          <p:cNvSpPr>
            <a:spLocks noGrp="1"/>
          </p:cNvSpPr>
          <p:nvPr>
            <p:ph idx="1"/>
          </p:nvPr>
        </p:nvSpPr>
        <p:spPr/>
        <p:txBody>
          <a:bodyPr/>
          <a:lstStyle/>
          <a:p>
            <a:r>
              <a:rPr lang="en-US" dirty="0" smtClean="0"/>
              <a:t>New World</a:t>
            </a:r>
          </a:p>
          <a:p>
            <a:r>
              <a:rPr lang="en-US" dirty="0" smtClean="0"/>
              <a:t>Old World</a:t>
            </a:r>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Multiple Viewpoints</a:t>
            </a:r>
            <a:br>
              <a:rPr lang="en-US" dirty="0" smtClean="0"/>
            </a:br>
            <a:endParaRPr lang="en-US" dirty="0"/>
          </a:p>
        </p:txBody>
      </p:sp>
      <p:sp>
        <p:nvSpPr>
          <p:cNvPr id="3" name="Content Placeholder 2"/>
          <p:cNvSpPr>
            <a:spLocks noGrp="1"/>
          </p:cNvSpPr>
          <p:nvPr>
            <p:ph idx="1"/>
          </p:nvPr>
        </p:nvSpPr>
        <p:spPr/>
        <p:txBody>
          <a:bodyPr/>
          <a:lstStyle/>
          <a:p>
            <a:endParaRPr lang="en-US"/>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Tools of Exploration</a:t>
            </a:r>
            <a:endParaRPr lang="en-US" dirty="0"/>
          </a:p>
        </p:txBody>
      </p:sp>
      <p:pic>
        <p:nvPicPr>
          <p:cNvPr id="5" name="Picture 4"/>
          <p:cNvPicPr>
            <a:picLocks noChangeAspect="1"/>
          </p:cNvPicPr>
          <p:nvPr/>
        </p:nvPicPr>
        <p:blipFill>
          <a:blip r:embed="rId3"/>
          <a:stretch>
            <a:fillRect/>
          </a:stretch>
        </p:blipFill>
        <p:spPr>
          <a:xfrm>
            <a:off x="184956" y="1045313"/>
            <a:ext cx="1808861" cy="1823255"/>
          </a:xfrm>
          <a:prstGeom prst="rect">
            <a:avLst/>
          </a:prstGeom>
        </p:spPr>
      </p:pic>
      <p:pic>
        <p:nvPicPr>
          <p:cNvPr id="6" name="Picture 5" descr="sextnt-8.jpg"/>
          <p:cNvPicPr>
            <a:picLocks noChangeAspect="1"/>
          </p:cNvPicPr>
          <p:nvPr/>
        </p:nvPicPr>
        <p:blipFill>
          <a:blip r:embed="rId4"/>
          <a:stretch>
            <a:fillRect/>
          </a:stretch>
        </p:blipFill>
        <p:spPr>
          <a:xfrm>
            <a:off x="220611" y="4625179"/>
            <a:ext cx="1773206" cy="1911979"/>
          </a:xfrm>
          <a:prstGeom prst="rect">
            <a:avLst/>
          </a:prstGeom>
        </p:spPr>
      </p:pic>
      <p:sp>
        <p:nvSpPr>
          <p:cNvPr id="13" name="TextBox 12"/>
          <p:cNvSpPr txBox="1"/>
          <p:nvPr/>
        </p:nvSpPr>
        <p:spPr>
          <a:xfrm>
            <a:off x="3002745" y="4969292"/>
            <a:ext cx="3733685" cy="1200329"/>
          </a:xfrm>
          <a:prstGeom prst="rect">
            <a:avLst/>
          </a:prstGeom>
          <a:noFill/>
        </p:spPr>
        <p:txBody>
          <a:bodyPr wrap="square" rtlCol="0">
            <a:spAutoFit/>
          </a:bodyPr>
          <a:lstStyle/>
          <a:p>
            <a:r>
              <a:rPr lang="en-US" u="sng" dirty="0" smtClean="0"/>
              <a:t>Sextant</a:t>
            </a:r>
            <a:r>
              <a:rPr lang="en-US" dirty="0" smtClean="0"/>
              <a:t> – Replaced the astrolabe.  More accurate and easier to use on a ship.  </a:t>
            </a:r>
          </a:p>
          <a:p>
            <a:endParaRPr lang="en-US" dirty="0"/>
          </a:p>
        </p:txBody>
      </p:sp>
      <p:sp>
        <p:nvSpPr>
          <p:cNvPr id="14" name="TextBox 13"/>
          <p:cNvSpPr txBox="1"/>
          <p:nvPr/>
        </p:nvSpPr>
        <p:spPr>
          <a:xfrm>
            <a:off x="3326608" y="2593854"/>
            <a:ext cx="3340095" cy="2031325"/>
          </a:xfrm>
          <a:prstGeom prst="rect">
            <a:avLst/>
          </a:prstGeom>
          <a:noFill/>
        </p:spPr>
        <p:txBody>
          <a:bodyPr wrap="square" rtlCol="0">
            <a:spAutoFit/>
          </a:bodyPr>
          <a:lstStyle/>
          <a:p>
            <a:r>
              <a:rPr lang="en-US" u="sng" dirty="0" smtClean="0"/>
              <a:t>Astrolabe</a:t>
            </a:r>
            <a:r>
              <a:rPr lang="en-US" dirty="0" smtClean="0"/>
              <a:t> – Greek invention.  Used to find latitude by computing the distance of the sun</a:t>
            </a:r>
            <a:r>
              <a:rPr lang="en-US" dirty="0" smtClean="0"/>
              <a:t> </a:t>
            </a:r>
            <a:r>
              <a:rPr lang="en-US" dirty="0" smtClean="0"/>
              <a:t>from the</a:t>
            </a:r>
            <a:r>
              <a:rPr lang="en-US" dirty="0" smtClean="0"/>
              <a:t> </a:t>
            </a:r>
            <a:r>
              <a:rPr lang="en-US" dirty="0" smtClean="0"/>
              <a:t>horizon. Could not be used on cloudy days.  Difficult to use on a </a:t>
            </a:r>
            <a:r>
              <a:rPr lang="en-US" dirty="0" smtClean="0"/>
              <a:t>ship.</a:t>
            </a:r>
          </a:p>
          <a:p>
            <a:endParaRPr lang="en-US" dirty="0"/>
          </a:p>
        </p:txBody>
      </p:sp>
      <p:sp>
        <p:nvSpPr>
          <p:cNvPr id="15" name="TextBox 14"/>
          <p:cNvSpPr txBox="1"/>
          <p:nvPr/>
        </p:nvSpPr>
        <p:spPr>
          <a:xfrm>
            <a:off x="1993817" y="1582456"/>
            <a:ext cx="3733685" cy="646331"/>
          </a:xfrm>
          <a:prstGeom prst="rect">
            <a:avLst/>
          </a:prstGeom>
          <a:noFill/>
        </p:spPr>
        <p:txBody>
          <a:bodyPr wrap="square" rtlCol="0">
            <a:spAutoFit/>
          </a:bodyPr>
          <a:lstStyle/>
          <a:p>
            <a:r>
              <a:rPr lang="en-US" u="sng" dirty="0" smtClean="0"/>
              <a:t>Magnetic Compass</a:t>
            </a:r>
            <a:r>
              <a:rPr lang="en-US" dirty="0" smtClean="0"/>
              <a:t>- Chinese invention.  Gave a reliable sense of direction.  </a:t>
            </a:r>
          </a:p>
        </p:txBody>
      </p:sp>
      <p:pic>
        <p:nvPicPr>
          <p:cNvPr id="16" name="Picture 15" descr="411px-Sekstant.jpg"/>
          <p:cNvPicPr>
            <a:picLocks noChangeAspect="1"/>
          </p:cNvPicPr>
          <p:nvPr/>
        </p:nvPicPr>
        <p:blipFill>
          <a:blip r:embed="rId5"/>
          <a:stretch>
            <a:fillRect/>
          </a:stretch>
        </p:blipFill>
        <p:spPr>
          <a:xfrm>
            <a:off x="1748620" y="4056479"/>
            <a:ext cx="1254125" cy="1825625"/>
          </a:xfrm>
          <a:prstGeom prst="rect">
            <a:avLst/>
          </a:prstGeom>
        </p:spPr>
      </p:pic>
      <p:pic>
        <p:nvPicPr>
          <p:cNvPr id="18" name="Picture 17" descr="images.jpg"/>
          <p:cNvPicPr>
            <a:picLocks noChangeAspect="1"/>
          </p:cNvPicPr>
          <p:nvPr/>
        </p:nvPicPr>
        <p:blipFill>
          <a:blip r:embed="rId6"/>
          <a:stretch>
            <a:fillRect/>
          </a:stretch>
        </p:blipFill>
        <p:spPr>
          <a:xfrm>
            <a:off x="6666703" y="2868567"/>
            <a:ext cx="965200" cy="1756611"/>
          </a:xfrm>
          <a:prstGeom prst="rect">
            <a:avLst/>
          </a:prstGeom>
        </p:spPr>
      </p:pic>
      <p:pic>
        <p:nvPicPr>
          <p:cNvPr id="19" name="Picture 18" descr="astrolabe_15592_lg.gif"/>
          <p:cNvPicPr>
            <a:picLocks noChangeAspect="1"/>
          </p:cNvPicPr>
          <p:nvPr/>
        </p:nvPicPr>
        <p:blipFill>
          <a:blip r:embed="rId7"/>
          <a:stretch>
            <a:fillRect/>
          </a:stretch>
        </p:blipFill>
        <p:spPr>
          <a:xfrm>
            <a:off x="7631903" y="2868568"/>
            <a:ext cx="1192219" cy="1756611"/>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Viking </a:t>
            </a:r>
            <a:r>
              <a:rPr lang="en-US" dirty="0" err="1" smtClean="0"/>
              <a:t>Longship</a:t>
            </a:r>
            <a:r>
              <a:rPr lang="en-US" dirty="0" smtClean="0"/>
              <a:t> &amp; </a:t>
            </a:r>
            <a:br>
              <a:rPr lang="en-US" dirty="0" smtClean="0"/>
            </a:br>
            <a:r>
              <a:rPr lang="en-US" dirty="0" smtClean="0"/>
              <a:t>Chinese Junk</a:t>
            </a:r>
            <a:br>
              <a:rPr lang="en-US" dirty="0" smtClean="0"/>
            </a:br>
            <a:endParaRPr lang="en-US" dirty="0"/>
          </a:p>
        </p:txBody>
      </p:sp>
      <p:pic>
        <p:nvPicPr>
          <p:cNvPr id="5" name="Picture 4"/>
          <p:cNvPicPr>
            <a:picLocks noChangeAspect="1"/>
          </p:cNvPicPr>
          <p:nvPr/>
        </p:nvPicPr>
        <p:blipFill>
          <a:blip r:embed="rId3"/>
          <a:stretch>
            <a:fillRect/>
          </a:stretch>
        </p:blipFill>
        <p:spPr>
          <a:xfrm>
            <a:off x="3654897" y="4674451"/>
            <a:ext cx="3008856" cy="2041938"/>
          </a:xfrm>
          <a:prstGeom prst="rect">
            <a:avLst/>
          </a:prstGeom>
        </p:spPr>
      </p:pic>
      <p:pic>
        <p:nvPicPr>
          <p:cNvPr id="6" name="Picture 5"/>
          <p:cNvPicPr>
            <a:picLocks noChangeAspect="1"/>
          </p:cNvPicPr>
          <p:nvPr/>
        </p:nvPicPr>
        <p:blipFill>
          <a:blip r:embed="rId4"/>
          <a:stretch>
            <a:fillRect/>
          </a:stretch>
        </p:blipFill>
        <p:spPr>
          <a:xfrm>
            <a:off x="553977" y="1371600"/>
            <a:ext cx="3916614" cy="2506633"/>
          </a:xfrm>
          <a:prstGeom prst="rect">
            <a:avLst/>
          </a:prstGeom>
        </p:spPr>
      </p:pic>
      <p:sp>
        <p:nvSpPr>
          <p:cNvPr id="7" name="TextBox 6"/>
          <p:cNvSpPr txBox="1"/>
          <p:nvPr/>
        </p:nvSpPr>
        <p:spPr>
          <a:xfrm>
            <a:off x="4591190" y="1371600"/>
            <a:ext cx="3495274" cy="1754327"/>
          </a:xfrm>
          <a:prstGeom prst="rect">
            <a:avLst/>
          </a:prstGeom>
          <a:noFill/>
        </p:spPr>
        <p:txBody>
          <a:bodyPr wrap="square" rtlCol="0">
            <a:spAutoFit/>
          </a:bodyPr>
          <a:lstStyle/>
          <a:p>
            <a:r>
              <a:rPr lang="en-US" dirty="0" smtClean="0"/>
              <a:t>Viking </a:t>
            </a:r>
            <a:r>
              <a:rPr lang="en-US" dirty="0" err="1" smtClean="0"/>
              <a:t>Longships</a:t>
            </a:r>
            <a:r>
              <a:rPr lang="en-US" dirty="0" smtClean="0"/>
              <a:t> came in different sizes.  They were open so sailing was often a cold, wet adventure.  They used both the wind and rowers to propel the ship. The largest ships could have up to 60 rowers. </a:t>
            </a:r>
            <a:endParaRPr lang="en-US" dirty="0" smtClean="0"/>
          </a:p>
        </p:txBody>
      </p:sp>
      <p:sp>
        <p:nvSpPr>
          <p:cNvPr id="8" name="TextBox 7"/>
          <p:cNvSpPr txBox="1"/>
          <p:nvPr/>
        </p:nvSpPr>
        <p:spPr>
          <a:xfrm>
            <a:off x="362448" y="4962062"/>
            <a:ext cx="3292449" cy="1477328"/>
          </a:xfrm>
          <a:prstGeom prst="rect">
            <a:avLst/>
          </a:prstGeom>
          <a:noFill/>
        </p:spPr>
        <p:txBody>
          <a:bodyPr wrap="square" rtlCol="0">
            <a:spAutoFit/>
          </a:bodyPr>
          <a:lstStyle/>
          <a:p>
            <a:r>
              <a:rPr lang="en-US" dirty="0" smtClean="0"/>
              <a:t>Chinese junks were another type of ship.  They had many different interior compartments.  It made the ship more watertight and harder to sink.</a:t>
            </a:r>
            <a:endParaRPr lang="en-US" dirty="0"/>
          </a:p>
        </p:txBody>
      </p:sp>
      <p:pic>
        <p:nvPicPr>
          <p:cNvPr id="9" name="Picture 8"/>
          <p:cNvPicPr>
            <a:picLocks noChangeAspect="1"/>
          </p:cNvPicPr>
          <p:nvPr/>
        </p:nvPicPr>
        <p:blipFill>
          <a:blip r:embed="rId5"/>
          <a:stretch>
            <a:fillRect/>
          </a:stretch>
        </p:blipFill>
        <p:spPr>
          <a:xfrm>
            <a:off x="6338827" y="3416054"/>
            <a:ext cx="2805173" cy="2541106"/>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Caravel &amp; Carrack</a:t>
            </a:r>
            <a:endParaRPr lang="en-US" dirty="0"/>
          </a:p>
        </p:txBody>
      </p:sp>
      <p:pic>
        <p:nvPicPr>
          <p:cNvPr id="5" name="Picture 4"/>
          <p:cNvPicPr>
            <a:picLocks noChangeAspect="1"/>
          </p:cNvPicPr>
          <p:nvPr/>
        </p:nvPicPr>
        <p:blipFill>
          <a:blip r:embed="rId3"/>
          <a:stretch>
            <a:fillRect/>
          </a:stretch>
        </p:blipFill>
        <p:spPr>
          <a:xfrm>
            <a:off x="427239" y="1252185"/>
            <a:ext cx="4072135" cy="3072477"/>
          </a:xfrm>
          <a:prstGeom prst="rect">
            <a:avLst/>
          </a:prstGeom>
        </p:spPr>
      </p:pic>
      <p:pic>
        <p:nvPicPr>
          <p:cNvPr id="6" name="Picture 5" descr="caraval3.jpg"/>
          <p:cNvPicPr>
            <a:picLocks noChangeAspect="1"/>
          </p:cNvPicPr>
          <p:nvPr/>
        </p:nvPicPr>
        <p:blipFill>
          <a:blip r:embed="rId4"/>
          <a:stretch>
            <a:fillRect/>
          </a:stretch>
        </p:blipFill>
        <p:spPr>
          <a:xfrm>
            <a:off x="5945287" y="1389590"/>
            <a:ext cx="3198713" cy="3690821"/>
          </a:xfrm>
          <a:prstGeom prst="rect">
            <a:avLst/>
          </a:prstGeom>
        </p:spPr>
      </p:pic>
      <p:sp>
        <p:nvSpPr>
          <p:cNvPr id="7" name="TextBox 6"/>
          <p:cNvSpPr txBox="1"/>
          <p:nvPr/>
        </p:nvSpPr>
        <p:spPr>
          <a:xfrm>
            <a:off x="1230528" y="4249731"/>
            <a:ext cx="4714759" cy="2308324"/>
          </a:xfrm>
          <a:prstGeom prst="rect">
            <a:avLst/>
          </a:prstGeom>
          <a:noFill/>
        </p:spPr>
        <p:txBody>
          <a:bodyPr wrap="square" rtlCol="0">
            <a:spAutoFit/>
          </a:bodyPr>
          <a:lstStyle/>
          <a:p>
            <a:r>
              <a:rPr lang="en-US" dirty="0" smtClean="0"/>
              <a:t>Ships sailed by European explorers were the Carrack and Caravel.  These ships used new technology such as new building techniques, sternpost rudder, square and </a:t>
            </a:r>
            <a:r>
              <a:rPr lang="en-US" dirty="0" err="1" smtClean="0"/>
              <a:t>lanteen</a:t>
            </a:r>
            <a:r>
              <a:rPr lang="en-US" dirty="0" smtClean="0"/>
              <a:t> sails (which are triangular in shape).  These advances allowed the ships to sail on the oceans no matter which directions the wind was blowing.</a:t>
            </a:r>
          </a:p>
          <a:p>
            <a:endParaRPr lang="en-US" dirty="0"/>
          </a:p>
        </p:txBody>
      </p:sp>
      <p:sp>
        <p:nvSpPr>
          <p:cNvPr id="8" name="TextBox 7"/>
          <p:cNvSpPr txBox="1"/>
          <p:nvPr/>
        </p:nvSpPr>
        <p:spPr>
          <a:xfrm>
            <a:off x="7676932" y="1389591"/>
            <a:ext cx="1467068" cy="584776"/>
          </a:xfrm>
          <a:prstGeom prst="rect">
            <a:avLst/>
          </a:prstGeom>
          <a:noFill/>
        </p:spPr>
        <p:txBody>
          <a:bodyPr wrap="square" rtlCol="0">
            <a:spAutoFit/>
          </a:bodyPr>
          <a:lstStyle/>
          <a:p>
            <a:r>
              <a:rPr lang="en-US" sz="3200" dirty="0" smtClean="0"/>
              <a:t>Carrack</a:t>
            </a:r>
          </a:p>
        </p:txBody>
      </p:sp>
      <p:sp>
        <p:nvSpPr>
          <p:cNvPr id="9" name="TextBox 8"/>
          <p:cNvSpPr txBox="1"/>
          <p:nvPr/>
        </p:nvSpPr>
        <p:spPr>
          <a:xfrm>
            <a:off x="2256790" y="1252186"/>
            <a:ext cx="1688350" cy="584776"/>
          </a:xfrm>
          <a:prstGeom prst="rect">
            <a:avLst/>
          </a:prstGeom>
          <a:noFill/>
        </p:spPr>
        <p:txBody>
          <a:bodyPr wrap="square" rtlCol="0">
            <a:spAutoFit/>
          </a:bodyPr>
          <a:lstStyle/>
          <a:p>
            <a:r>
              <a:rPr lang="en-US" sz="3200" dirty="0" smtClean="0"/>
              <a:t>Caravel</a:t>
            </a:r>
            <a:endParaRPr lang="en-US" sz="32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Ships of Exploration</a:t>
            </a:r>
            <a:endParaRPr lang="en-US" dirty="0"/>
          </a:p>
        </p:txBody>
      </p:sp>
      <p:pic>
        <p:nvPicPr>
          <p:cNvPr id="6" name="Picture 5"/>
          <p:cNvPicPr>
            <a:picLocks noChangeAspect="1"/>
          </p:cNvPicPr>
          <p:nvPr/>
        </p:nvPicPr>
        <p:blipFill>
          <a:blip r:embed="rId3"/>
          <a:stretch>
            <a:fillRect/>
          </a:stretch>
        </p:blipFill>
        <p:spPr>
          <a:xfrm>
            <a:off x="5343875" y="1946563"/>
            <a:ext cx="3800125" cy="2541236"/>
          </a:xfrm>
          <a:prstGeom prst="rect">
            <a:avLst/>
          </a:prstGeom>
        </p:spPr>
      </p:pic>
      <p:pic>
        <p:nvPicPr>
          <p:cNvPr id="8" name="Picture 7"/>
          <p:cNvPicPr>
            <a:picLocks noChangeAspect="1"/>
          </p:cNvPicPr>
          <p:nvPr/>
        </p:nvPicPr>
        <p:blipFill>
          <a:blip r:embed="rId4"/>
          <a:stretch>
            <a:fillRect/>
          </a:stretch>
        </p:blipFill>
        <p:spPr>
          <a:xfrm>
            <a:off x="5348103" y="4888878"/>
            <a:ext cx="3795897" cy="1969122"/>
          </a:xfrm>
          <a:prstGeom prst="rect">
            <a:avLst/>
          </a:prstGeom>
        </p:spPr>
      </p:pic>
      <p:pic>
        <p:nvPicPr>
          <p:cNvPr id="10" name="Picture 9"/>
          <p:cNvPicPr>
            <a:picLocks noChangeAspect="1"/>
          </p:cNvPicPr>
          <p:nvPr/>
        </p:nvPicPr>
        <p:blipFill>
          <a:blip r:embed="rId5"/>
          <a:stretch>
            <a:fillRect/>
          </a:stretch>
        </p:blipFill>
        <p:spPr>
          <a:xfrm>
            <a:off x="579953" y="1371600"/>
            <a:ext cx="3610830" cy="2650349"/>
          </a:xfrm>
          <a:prstGeom prst="rect">
            <a:avLst/>
          </a:prstGeom>
        </p:spPr>
      </p:pic>
      <p:pic>
        <p:nvPicPr>
          <p:cNvPr id="7" name="Picture 6"/>
          <p:cNvPicPr>
            <a:picLocks noChangeAspect="1"/>
          </p:cNvPicPr>
          <p:nvPr/>
        </p:nvPicPr>
        <p:blipFill>
          <a:blip r:embed="rId6"/>
          <a:stretch>
            <a:fillRect/>
          </a:stretch>
        </p:blipFill>
        <p:spPr>
          <a:xfrm>
            <a:off x="528081" y="4021949"/>
            <a:ext cx="3662702" cy="2887759"/>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Early Maps</a:t>
            </a:r>
            <a:endParaRPr lang="en-US" dirty="0"/>
          </a:p>
        </p:txBody>
      </p:sp>
      <p:pic>
        <p:nvPicPr>
          <p:cNvPr id="4" name="Picture 3"/>
          <p:cNvPicPr>
            <a:picLocks noChangeAspect="1"/>
          </p:cNvPicPr>
          <p:nvPr/>
        </p:nvPicPr>
        <p:blipFill>
          <a:blip r:embed="rId3"/>
          <a:stretch>
            <a:fillRect/>
          </a:stretch>
        </p:blipFill>
        <p:spPr>
          <a:xfrm>
            <a:off x="0" y="1371600"/>
            <a:ext cx="3758132" cy="2746568"/>
          </a:xfrm>
          <a:prstGeom prst="rect">
            <a:avLst/>
          </a:prstGeom>
        </p:spPr>
      </p:pic>
      <p:sp>
        <p:nvSpPr>
          <p:cNvPr id="5" name="TextBox 4"/>
          <p:cNvSpPr txBox="1"/>
          <p:nvPr/>
        </p:nvSpPr>
        <p:spPr>
          <a:xfrm>
            <a:off x="3758132" y="1371600"/>
            <a:ext cx="3751878" cy="1477328"/>
          </a:xfrm>
          <a:prstGeom prst="rect">
            <a:avLst/>
          </a:prstGeom>
          <a:noFill/>
        </p:spPr>
        <p:txBody>
          <a:bodyPr wrap="square" rtlCol="0">
            <a:spAutoFit/>
          </a:bodyPr>
          <a:lstStyle/>
          <a:p>
            <a:r>
              <a:rPr lang="en-US" dirty="0" err="1" smtClean="0"/>
              <a:t>Portolan</a:t>
            </a:r>
            <a:r>
              <a:rPr lang="en-US" dirty="0" smtClean="0"/>
              <a:t> Map - </a:t>
            </a:r>
          </a:p>
          <a:p>
            <a:r>
              <a:rPr lang="en-US" dirty="0" smtClean="0"/>
              <a:t>This map showed safe routes sailors could use with a compass.  Began to be made in the 1300’s in Italy, Portugal and Spain.</a:t>
            </a:r>
            <a:r>
              <a:rPr lang="en-US" dirty="0" smtClean="0"/>
              <a:t> </a:t>
            </a:r>
            <a:endParaRPr lang="en-US" dirty="0"/>
          </a:p>
        </p:txBody>
      </p:sp>
      <p:pic>
        <p:nvPicPr>
          <p:cNvPr id="6" name="Picture 5"/>
          <p:cNvPicPr>
            <a:picLocks noChangeAspect="1"/>
          </p:cNvPicPr>
          <p:nvPr/>
        </p:nvPicPr>
        <p:blipFill>
          <a:blip r:embed="rId4"/>
          <a:stretch>
            <a:fillRect/>
          </a:stretch>
        </p:blipFill>
        <p:spPr>
          <a:xfrm>
            <a:off x="5268296" y="4012247"/>
            <a:ext cx="3875704" cy="2790507"/>
          </a:xfrm>
          <a:prstGeom prst="rect">
            <a:avLst/>
          </a:prstGeom>
        </p:spPr>
      </p:pic>
      <p:sp>
        <p:nvSpPr>
          <p:cNvPr id="7" name="TextBox 6"/>
          <p:cNvSpPr txBox="1"/>
          <p:nvPr/>
        </p:nvSpPr>
        <p:spPr>
          <a:xfrm>
            <a:off x="914400" y="4484170"/>
            <a:ext cx="4353896" cy="2031325"/>
          </a:xfrm>
          <a:prstGeom prst="rect">
            <a:avLst/>
          </a:prstGeom>
          <a:noFill/>
        </p:spPr>
        <p:txBody>
          <a:bodyPr wrap="square" rtlCol="0">
            <a:spAutoFit/>
          </a:bodyPr>
          <a:lstStyle/>
          <a:p>
            <a:r>
              <a:rPr lang="en-US" dirty="0" smtClean="0"/>
              <a:t>Ptolemy Map –</a:t>
            </a:r>
            <a:r>
              <a:rPr lang="en-US" dirty="0" smtClean="0"/>
              <a:t> Claudius Ptolemy created this map in the </a:t>
            </a:r>
            <a:r>
              <a:rPr lang="en-US" dirty="0" smtClean="0"/>
              <a:t>second century.  </a:t>
            </a:r>
            <a:r>
              <a:rPr lang="en-US" dirty="0" smtClean="0"/>
              <a:t>This maps was </a:t>
            </a:r>
            <a:r>
              <a:rPr lang="en-US" dirty="0" smtClean="0"/>
              <a:t>an accurate land maps but oceans calculations were inaccurate.  The first globe was based on the </a:t>
            </a:r>
            <a:r>
              <a:rPr lang="en-US" dirty="0" err="1" smtClean="0"/>
              <a:t>Ptolemic</a:t>
            </a:r>
            <a:r>
              <a:rPr lang="en-US" dirty="0" smtClean="0"/>
              <a:t> map.  This globe also inspired many explorers to cross the ocean looking for the Orient (Asia)</a:t>
            </a:r>
            <a:r>
              <a:rPr lang="en-US" dirty="0" smtClean="0"/>
              <a:t>. </a:t>
            </a: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European View </a:t>
            </a:r>
            <a:r>
              <a:rPr lang="en-US" dirty="0" smtClean="0"/>
              <a:t>of the </a:t>
            </a:r>
            <a:r>
              <a:rPr lang="en-US" dirty="0" smtClean="0"/>
              <a:t>World  </a:t>
            </a:r>
            <a:br>
              <a:rPr lang="en-US" dirty="0" smtClean="0"/>
            </a:br>
            <a:r>
              <a:rPr lang="en-US" dirty="0" smtClean="0"/>
              <a:t>Influences Exploration</a:t>
            </a:r>
            <a:endParaRPr lang="en-US" dirty="0"/>
          </a:p>
        </p:txBody>
      </p:sp>
      <p:sp>
        <p:nvSpPr>
          <p:cNvPr id="3" name="Content Placeholder 2"/>
          <p:cNvSpPr>
            <a:spLocks noGrp="1"/>
          </p:cNvSpPr>
          <p:nvPr>
            <p:ph idx="1"/>
          </p:nvPr>
        </p:nvSpPr>
        <p:spPr/>
        <p:txBody>
          <a:bodyPr>
            <a:normAutofit fontScale="85000" lnSpcReduction="10000"/>
          </a:bodyPr>
          <a:lstStyle/>
          <a:p>
            <a:r>
              <a:rPr lang="en-US" dirty="0" smtClean="0"/>
              <a:t>Maps </a:t>
            </a:r>
            <a:r>
              <a:rPr lang="en-US" dirty="0" smtClean="0"/>
              <a:t>were of lands and not of oceans.  Maps were round </a:t>
            </a:r>
            <a:r>
              <a:rPr lang="en-US" dirty="0" smtClean="0"/>
              <a:t>but</a:t>
            </a:r>
            <a:r>
              <a:rPr lang="en-US" dirty="0" smtClean="0"/>
              <a:t> not accurate.  Europeans did not know the land of the Western Hemisphere existed. </a:t>
            </a:r>
          </a:p>
          <a:p>
            <a:r>
              <a:rPr lang="en-US" dirty="0" smtClean="0"/>
              <a:t>People were also looking for personal and national glory.</a:t>
            </a:r>
          </a:p>
          <a:p>
            <a:r>
              <a:rPr lang="en-US" dirty="0" smtClean="0"/>
              <a:t>Monarchs wanted the wealth but also wanted new lands and resources.</a:t>
            </a:r>
          </a:p>
          <a:p>
            <a:r>
              <a:rPr lang="en-US" dirty="0" smtClean="0"/>
              <a:t>Churches wanted to share their religion with new peoples.</a:t>
            </a:r>
          </a:p>
          <a:p>
            <a:r>
              <a:rPr lang="en-US" dirty="0" smtClean="0"/>
              <a:t>The monarchs and banks of Europe wanted a cheaper, faster, safer way to bring back the delights of the Orient.  So they </a:t>
            </a:r>
            <a:r>
              <a:rPr lang="en-US" dirty="0" smtClean="0"/>
              <a:t>sailed south around Africa or directly west to </a:t>
            </a:r>
            <a:r>
              <a:rPr lang="en-US" dirty="0" smtClean="0"/>
              <a:t>get to China and India.</a:t>
            </a:r>
          </a:p>
          <a:p>
            <a:endParaRPr lang="en-US" dirty="0" smtClean="0"/>
          </a:p>
          <a:p>
            <a:endParaRPr lang="en-US" dirty="0" smtClean="0"/>
          </a:p>
          <a:p>
            <a:endParaRPr lang="en-US" dirty="0" smtClean="0"/>
          </a:p>
          <a:p>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Delights of the Orient</a:t>
            </a:r>
            <a:endParaRPr lang="en-US" dirty="0"/>
          </a:p>
        </p:txBody>
      </p:sp>
      <p:sp>
        <p:nvSpPr>
          <p:cNvPr id="7" name="TextBox 6"/>
          <p:cNvSpPr txBox="1"/>
          <p:nvPr/>
        </p:nvSpPr>
        <p:spPr>
          <a:xfrm>
            <a:off x="573429" y="5237485"/>
            <a:ext cx="7654583" cy="1477328"/>
          </a:xfrm>
          <a:prstGeom prst="rect">
            <a:avLst/>
          </a:prstGeom>
          <a:noFill/>
        </p:spPr>
        <p:txBody>
          <a:bodyPr wrap="square" rtlCol="0">
            <a:spAutoFit/>
          </a:bodyPr>
          <a:lstStyle/>
          <a:p>
            <a:r>
              <a:rPr lang="en-US" dirty="0" smtClean="0"/>
              <a:t>PORCELAIN- This was also new to Europe.  </a:t>
            </a:r>
            <a:r>
              <a:rPr lang="en-US" dirty="0" smtClean="0"/>
              <a:t>P</a:t>
            </a:r>
            <a:r>
              <a:rPr lang="en-US" dirty="0" smtClean="0"/>
              <a:t>lates and bowls were made of wood or pottery.  Only the very wealthy could afford porcelain as it was very fragile and difficult to bring back over land using horses and camels.</a:t>
            </a:r>
          </a:p>
          <a:p>
            <a:endParaRPr lang="en-US" dirty="0" smtClean="0"/>
          </a:p>
          <a:p>
            <a:endParaRPr lang="en-US" dirty="0"/>
          </a:p>
        </p:txBody>
      </p:sp>
      <p:sp>
        <p:nvSpPr>
          <p:cNvPr id="8" name="TextBox 7"/>
          <p:cNvSpPr txBox="1"/>
          <p:nvPr/>
        </p:nvSpPr>
        <p:spPr>
          <a:xfrm>
            <a:off x="573430" y="1371600"/>
            <a:ext cx="8101041" cy="2585323"/>
          </a:xfrm>
          <a:prstGeom prst="rect">
            <a:avLst/>
          </a:prstGeom>
          <a:noFill/>
        </p:spPr>
        <p:txBody>
          <a:bodyPr wrap="square" rtlCol="0">
            <a:spAutoFit/>
          </a:bodyPr>
          <a:lstStyle/>
          <a:p>
            <a:r>
              <a:rPr lang="en-US" dirty="0" smtClean="0"/>
              <a:t>SPICES from the Orient – Cinnamon, Pepper, Dill, Garlic, Cloves, Ginger, Curry, Basil and even more</a:t>
            </a:r>
          </a:p>
          <a:p>
            <a:endParaRPr lang="en-US" dirty="0" smtClean="0"/>
          </a:p>
          <a:p>
            <a:r>
              <a:rPr lang="en-US" dirty="0" smtClean="0"/>
              <a:t>Why did the Europeans want spices? Especially the new ones.  </a:t>
            </a:r>
          </a:p>
          <a:p>
            <a:pPr marL="342900" indent="-342900">
              <a:buAutoNum type="arabicPeriod"/>
            </a:pPr>
            <a:r>
              <a:rPr lang="en-US" dirty="0" smtClean="0"/>
              <a:t>Flavor food</a:t>
            </a:r>
          </a:p>
          <a:p>
            <a:pPr marL="342900" indent="-342900">
              <a:buAutoNum type="arabicPeriod"/>
            </a:pPr>
            <a:r>
              <a:rPr lang="en-US" dirty="0" smtClean="0"/>
              <a:t>Preserve food</a:t>
            </a:r>
          </a:p>
          <a:p>
            <a:pPr marL="342900" indent="-342900">
              <a:buAutoNum type="arabicPeriod"/>
            </a:pPr>
            <a:r>
              <a:rPr lang="en-US" dirty="0" smtClean="0"/>
              <a:t>Medicinal purposes</a:t>
            </a:r>
          </a:p>
          <a:p>
            <a:pPr marL="342900" indent="-342900">
              <a:buAutoNum type="arabicPeriod"/>
            </a:pPr>
            <a:r>
              <a:rPr lang="en-US" dirty="0" smtClean="0"/>
              <a:t>Make food taste better when going bad</a:t>
            </a:r>
          </a:p>
          <a:p>
            <a:pPr marL="342900" indent="-342900">
              <a:buAutoNum type="arabicPeriod"/>
            </a:pPr>
            <a:r>
              <a:rPr lang="en-US" dirty="0" smtClean="0"/>
              <a:t>Mask offensive odors</a:t>
            </a:r>
          </a:p>
        </p:txBody>
      </p:sp>
      <p:sp>
        <p:nvSpPr>
          <p:cNvPr id="9" name="TextBox 8"/>
          <p:cNvSpPr txBox="1"/>
          <p:nvPr/>
        </p:nvSpPr>
        <p:spPr>
          <a:xfrm>
            <a:off x="573430" y="3956923"/>
            <a:ext cx="6352612" cy="923330"/>
          </a:xfrm>
          <a:prstGeom prst="rect">
            <a:avLst/>
          </a:prstGeom>
          <a:noFill/>
        </p:spPr>
        <p:txBody>
          <a:bodyPr wrap="square" rtlCol="0">
            <a:spAutoFit/>
          </a:bodyPr>
          <a:lstStyle/>
          <a:p>
            <a:r>
              <a:rPr lang="en-US" dirty="0" smtClean="0"/>
              <a:t>SILK – Most textiles from Europe at this time were linen and wool.  Silk was a new fabric that was much softer and able to be dyed in much brighter colors.</a:t>
            </a:r>
            <a:endParaRPr lang="en-US"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4" Type="http://schemas.openxmlformats.org/officeDocument/2006/relationships/image" Target="../media/image4.jpeg"/><Relationship Id="rId1" Type="http://schemas.openxmlformats.org/officeDocument/2006/relationships/image" Target="../media/image1.jpeg"/><Relationship Id="rId2" Type="http://schemas.openxmlformats.org/officeDocument/2006/relationships/image" Target="../media/image2.jpeg"/><Relationship Id="rId3" Type="http://schemas.openxmlformats.org/officeDocument/2006/relationships/image" Target="../media/image3.jpeg"/><Relationship Id="rId5" Type="http://schemas.openxmlformats.org/officeDocument/2006/relationships/image" Target="../media/image5.jpeg"/></Relationships>
</file>

<file path=ppt/theme/theme1.xml><?xml version="1.0" encoding="utf-8"?>
<a:theme xmlns:a="http://schemas.openxmlformats.org/drawingml/2006/main" name="Inkwell">
  <a:themeElements>
    <a:clrScheme name="Inkwell">
      <a:dk1>
        <a:sysClr val="windowText" lastClr="000000"/>
      </a:dk1>
      <a:lt1>
        <a:sysClr val="window" lastClr="FFFFFF"/>
      </a:lt1>
      <a:dk2>
        <a:srgbClr val="584D2E"/>
      </a:dk2>
      <a:lt2>
        <a:srgbClr val="EFE7C3"/>
      </a:lt2>
      <a:accent1>
        <a:srgbClr val="860908"/>
      </a:accent1>
      <a:accent2>
        <a:srgbClr val="4A0505"/>
      </a:accent2>
      <a:accent3>
        <a:srgbClr val="7A500A"/>
      </a:accent3>
      <a:accent4>
        <a:srgbClr val="C47810"/>
      </a:accent4>
      <a:accent5>
        <a:srgbClr val="827752"/>
      </a:accent5>
      <a:accent6>
        <a:srgbClr val="B5BB83"/>
      </a:accent6>
      <a:hlink>
        <a:srgbClr val="C47810"/>
      </a:hlink>
      <a:folHlink>
        <a:srgbClr val="F0A43A"/>
      </a:folHlink>
    </a:clrScheme>
    <a:fontScheme name="Inkwell">
      <a:majorFont>
        <a:latin typeface="Goudy Old Style"/>
        <a:ea typeface=""/>
        <a:cs typeface=""/>
        <a:font script="Jpan" typeface="ＭＳ Ｐ明朝"/>
      </a:majorFont>
      <a:minorFont>
        <a:latin typeface="Goudy Old Style"/>
        <a:ea typeface=""/>
        <a:cs typeface=""/>
        <a:font script="Jpan" typeface="ＭＳ Ｐ明朝"/>
      </a:minorFont>
    </a:fontScheme>
    <a:fmtScheme name="Inkwell">
      <a:fillStyleLst>
        <a:solidFill>
          <a:schemeClr val="phClr"/>
        </a:solidFill>
        <a:blipFill rotWithShape="1">
          <a:blip xmlns:r="http://schemas.openxmlformats.org/officeDocument/2006/relationships" r:embed="rId1">
            <a:duotone>
              <a:schemeClr val="phClr">
                <a:shade val="30000"/>
              </a:schemeClr>
              <a:schemeClr val="phClr">
                <a:alpha val="10000"/>
                <a:satMod val="120000"/>
              </a:schemeClr>
            </a:duotone>
          </a:blip>
          <a:stretch/>
        </a:blipFill>
        <a:blipFill rotWithShape="1">
          <a:blip xmlns:r="http://schemas.openxmlformats.org/officeDocument/2006/relationships" r:embed="rId2">
            <a:duotone>
              <a:schemeClr val="phClr">
                <a:shade val="30000"/>
                <a:satMod val="150000"/>
              </a:schemeClr>
              <a:schemeClr val="phClr">
                <a:alpha val="10000"/>
                <a:satMod val="120000"/>
              </a:schemeClr>
            </a:duotone>
          </a:blip>
          <a:stretch/>
        </a:blipFill>
      </a:fillStyleLst>
      <a:lnStyleLst>
        <a:ln w="12700" cap="flat" cmpd="sng" algn="ctr">
          <a:solidFill>
            <a:schemeClr val="phClr">
              <a:shade val="95000"/>
              <a:satMod val="105000"/>
            </a:scheme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101600" dist="38100" dir="5400000" rotWithShape="0">
              <a:srgbClr val="000000">
                <a:alpha val="75000"/>
              </a:srgbClr>
            </a:outerShdw>
          </a:effectLst>
        </a:effectStyle>
        <a:effectStyle>
          <a:effectLst>
            <a:outerShdw blurRad="38100" dist="25400" dir="5400000" rotWithShape="0">
              <a:srgbClr val="000000">
                <a:alpha val="75000"/>
              </a:srgbClr>
            </a:outerShdw>
            <a:softEdge rad="63500"/>
          </a:effectLst>
        </a:effectStyle>
      </a:effectStyleLst>
      <a:bgFillStyleLst>
        <a:blipFill rotWithShape="1">
          <a:blip xmlns:r="http://schemas.openxmlformats.org/officeDocument/2006/relationships" r:embed="rId3"/>
          <a:stretch/>
        </a:blipFill>
        <a:blipFill rotWithShape="1">
          <a:blip xmlns:r="http://schemas.openxmlformats.org/officeDocument/2006/relationships" r:embed="rId4"/>
          <a:stretch/>
        </a:blipFill>
        <a:blipFill rotWithShape="1">
          <a:blip xmlns:r="http://schemas.openxmlformats.org/officeDocument/2006/relationships" r:embed="rId5"/>
          <a:stretch/>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Inkwell.thmx</Template>
  <TotalTime>1704</TotalTime>
  <Words>707</Words>
  <Application>Microsoft Macintosh PowerPoint</Application>
  <PresentationFormat>On-screen Show (4:3)</PresentationFormat>
  <Paragraphs>67</Paragraphs>
  <Slides>14</Slides>
  <Notes>6</Notes>
  <HiddenSlides>0</HiddenSlides>
  <MMClips>0</MMClips>
  <ScaleCrop>false</ScaleCrop>
  <HeadingPairs>
    <vt:vector size="4" baseType="variant">
      <vt:variant>
        <vt:lpstr>Design Template</vt:lpstr>
      </vt:variant>
      <vt:variant>
        <vt:i4>1</vt:i4>
      </vt:variant>
      <vt:variant>
        <vt:lpstr>Slide Titles</vt:lpstr>
      </vt:variant>
      <vt:variant>
        <vt:i4>14</vt:i4>
      </vt:variant>
    </vt:vector>
  </HeadingPairs>
  <TitlesOfParts>
    <vt:vector size="15" baseType="lpstr">
      <vt:lpstr>Inkwell</vt:lpstr>
      <vt:lpstr>EXPLORERS</vt:lpstr>
      <vt:lpstr>Multiple Viewpoints </vt:lpstr>
      <vt:lpstr>Tools of Exploration</vt:lpstr>
      <vt:lpstr>Viking Longship &amp;  Chinese Junk </vt:lpstr>
      <vt:lpstr>Caravel &amp; Carrack</vt:lpstr>
      <vt:lpstr>Ships of Exploration</vt:lpstr>
      <vt:lpstr>Early Maps</vt:lpstr>
      <vt:lpstr>European View of the World   Influences Exploration</vt:lpstr>
      <vt:lpstr>Delights of the Orient</vt:lpstr>
      <vt:lpstr>Reasons/ Motivations for Exploration</vt:lpstr>
      <vt:lpstr>Marco Polo</vt:lpstr>
      <vt:lpstr>Lesser Known Explorers</vt:lpstr>
      <vt:lpstr>Explorers from where??</vt:lpstr>
      <vt:lpstr>Slide 14</vt:lpstr>
    </vt:vector>
  </TitlesOfParts>
  <Company>Anchorage School District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EXPLORERS</dc:title>
  <dc:creator>ASD Staff</dc:creator>
  <cp:lastModifiedBy>ASD Staff</cp:lastModifiedBy>
  <cp:revision>20</cp:revision>
  <dcterms:created xsi:type="dcterms:W3CDTF">2010-06-10T21:21:29Z</dcterms:created>
  <dcterms:modified xsi:type="dcterms:W3CDTF">2010-06-11T20:18:20Z</dcterms:modified>
</cp:coreProperties>
</file>